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31"/>
  </p:notesMasterIdLst>
  <p:handoutMasterIdLst>
    <p:handoutMasterId r:id="rId32"/>
  </p:handoutMasterIdLst>
  <p:sldIdLst>
    <p:sldId id="256" r:id="rId5"/>
    <p:sldId id="287" r:id="rId6"/>
    <p:sldId id="259" r:id="rId7"/>
    <p:sldId id="304" r:id="rId8"/>
    <p:sldId id="262" r:id="rId9"/>
    <p:sldId id="305" r:id="rId10"/>
    <p:sldId id="276" r:id="rId11"/>
    <p:sldId id="306" r:id="rId12"/>
    <p:sldId id="307" r:id="rId13"/>
    <p:sldId id="308" r:id="rId14"/>
    <p:sldId id="309" r:id="rId15"/>
    <p:sldId id="310" r:id="rId16"/>
    <p:sldId id="311" r:id="rId17"/>
    <p:sldId id="289" r:id="rId18"/>
    <p:sldId id="288" r:id="rId19"/>
    <p:sldId id="290" r:id="rId20"/>
    <p:sldId id="312" r:id="rId21"/>
    <p:sldId id="313" r:id="rId22"/>
    <p:sldId id="314" r:id="rId23"/>
    <p:sldId id="315" r:id="rId24"/>
    <p:sldId id="316" r:id="rId25"/>
    <p:sldId id="291" r:id="rId26"/>
    <p:sldId id="317" r:id="rId27"/>
    <p:sldId id="292" r:id="rId28"/>
    <p:sldId id="302" r:id="rId29"/>
    <p:sldId id="303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681" autoAdjust="0"/>
    <p:restoredTop sz="94598" autoAdjust="0"/>
  </p:normalViewPr>
  <p:slideViewPr>
    <p:cSldViewPr snapToGrid="0">
      <p:cViewPr varScale="1">
        <p:scale>
          <a:sx n="74" d="100"/>
          <a:sy n="74" d="100"/>
        </p:scale>
        <p:origin x="388" y="5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58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85"/>
    </p:cViewPr>
  </p:sorterViewPr>
  <p:notesViewPr>
    <p:cSldViewPr snapToGrid="0">
      <p:cViewPr varScale="1">
        <p:scale>
          <a:sx n="65" d="100"/>
          <a:sy n="65" d="100"/>
        </p:scale>
        <p:origin x="3154" y="4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15FAFF7-8177-4E75-AEB9-3C800415EA93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6DC9136-7CF0-4F78-91BF-E9652746532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Source : Kaggle </a:t>
          </a:r>
        </a:p>
      </dgm:t>
    </dgm:pt>
    <dgm:pt modelId="{83EF80D2-E0E4-4FA5-BA95-53669B0B51BD}" type="parTrans" cxnId="{FD960BAC-4BD4-41FA-A338-AED4D716B9E4}">
      <dgm:prSet/>
      <dgm:spPr/>
      <dgm:t>
        <a:bodyPr/>
        <a:lstStyle/>
        <a:p>
          <a:endParaRPr lang="en-US"/>
        </a:p>
      </dgm:t>
    </dgm:pt>
    <dgm:pt modelId="{DF40161D-E7BD-4F12-BC51-60872B8E8C9D}" type="sibTrans" cxnId="{FD960BAC-4BD4-41FA-A338-AED4D716B9E4}">
      <dgm:prSet/>
      <dgm:spPr/>
      <dgm:t>
        <a:bodyPr/>
        <a:lstStyle/>
        <a:p>
          <a:endParaRPr lang="en-US"/>
        </a:p>
      </dgm:t>
    </dgm:pt>
    <dgm:pt modelId="{275B986A-E7B7-4F16-A3FD-7C21AE29691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</a:t>
          </a:r>
          <a:r>
            <a:rPr lang="en-US" b="0" i="0" baseline="0"/>
            <a:t>wo subdirectories : </a:t>
          </a:r>
          <a:r>
            <a:rPr lang="en-US"/>
            <a:t>T</a:t>
          </a:r>
          <a:r>
            <a:rPr lang="en-US" b="0" i="0" baseline="0"/>
            <a:t>rain _Test</a:t>
          </a:r>
          <a:endParaRPr lang="en-US"/>
        </a:p>
      </dgm:t>
    </dgm:pt>
    <dgm:pt modelId="{A8D768AC-17FA-425A-AE68-7139296A91C0}" type="parTrans" cxnId="{AD34B413-16FA-4BB6-ACC5-8F8AC3E14090}">
      <dgm:prSet/>
      <dgm:spPr/>
      <dgm:t>
        <a:bodyPr/>
        <a:lstStyle/>
        <a:p>
          <a:endParaRPr lang="en-US"/>
        </a:p>
      </dgm:t>
    </dgm:pt>
    <dgm:pt modelId="{C9ECDB94-CE36-4A0F-A55A-292532BF6F2C}" type="sibTrans" cxnId="{AD34B413-16FA-4BB6-ACC5-8F8AC3E14090}">
      <dgm:prSet/>
      <dgm:spPr/>
      <dgm:t>
        <a:bodyPr/>
        <a:lstStyle/>
        <a:p>
          <a:endParaRPr lang="en-US"/>
        </a:p>
      </dgm:t>
    </dgm:pt>
    <dgm:pt modelId="{310C060E-126B-48E6-9D33-E5CDFD74D0E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Number of images : 6400</a:t>
          </a:r>
        </a:p>
      </dgm:t>
    </dgm:pt>
    <dgm:pt modelId="{8CD2C73F-BDE4-4C33-9C9F-F26D9410753D}" type="parTrans" cxnId="{7D605993-6399-4A74-BBF9-EFD9B1D56361}">
      <dgm:prSet/>
      <dgm:spPr/>
      <dgm:t>
        <a:bodyPr/>
        <a:lstStyle/>
        <a:p>
          <a:endParaRPr lang="en-US"/>
        </a:p>
      </dgm:t>
    </dgm:pt>
    <dgm:pt modelId="{507C84ED-380B-4411-9D4B-D5095BA20E62}" type="sibTrans" cxnId="{7D605993-6399-4A74-BBF9-EFD9B1D56361}">
      <dgm:prSet/>
      <dgm:spPr/>
      <dgm:t>
        <a:bodyPr/>
        <a:lstStyle/>
        <a:p>
          <a:endParaRPr lang="en-US"/>
        </a:p>
      </dgm:t>
    </dgm:pt>
    <dgm:pt modelId="{B31670C1-7A9A-4344-AA06-C752BD33638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baseline="0"/>
            <a:t>MRI images categories: Non-Dementia, Very-   Mild Dementia, Mild Dementia, and Moderate Dementia. </a:t>
          </a:r>
          <a:endParaRPr lang="en-US"/>
        </a:p>
      </dgm:t>
    </dgm:pt>
    <dgm:pt modelId="{B254EE4D-C69C-4B3A-BAC0-D90A4B486847}" type="parTrans" cxnId="{29D4065E-B956-4127-8073-6E2756E94242}">
      <dgm:prSet/>
      <dgm:spPr/>
      <dgm:t>
        <a:bodyPr/>
        <a:lstStyle/>
        <a:p>
          <a:endParaRPr lang="en-US"/>
        </a:p>
      </dgm:t>
    </dgm:pt>
    <dgm:pt modelId="{EC5EA33A-EDE4-409B-92DC-820917F7E203}" type="sibTrans" cxnId="{29D4065E-B956-4127-8073-6E2756E94242}">
      <dgm:prSet/>
      <dgm:spPr/>
      <dgm:t>
        <a:bodyPr/>
        <a:lstStyle/>
        <a:p>
          <a:endParaRPr lang="en-US"/>
        </a:p>
      </dgm:t>
    </dgm:pt>
    <dgm:pt modelId="{342F762E-CF0F-4737-BA27-73EEB29435F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Images sizes: </a:t>
          </a:r>
          <a:r>
            <a:rPr lang="en-US" b="0" i="0" baseline="0"/>
            <a:t>256 by 256 pixels, </a:t>
          </a:r>
          <a:endParaRPr lang="en-US"/>
        </a:p>
      </dgm:t>
    </dgm:pt>
    <dgm:pt modelId="{2CBE8B8D-18E8-48DC-A433-7FBA45E9A9DB}" type="parTrans" cxnId="{EC6A2BE3-8C13-4BB3-905F-97687D566CA7}">
      <dgm:prSet/>
      <dgm:spPr/>
      <dgm:t>
        <a:bodyPr/>
        <a:lstStyle/>
        <a:p>
          <a:endParaRPr lang="en-US"/>
        </a:p>
      </dgm:t>
    </dgm:pt>
    <dgm:pt modelId="{9F0A6F3F-C85F-4E61-A959-02B92D9B2185}" type="sibTrans" cxnId="{EC6A2BE3-8C13-4BB3-905F-97687D566CA7}">
      <dgm:prSet/>
      <dgm:spPr/>
      <dgm:t>
        <a:bodyPr/>
        <a:lstStyle/>
        <a:p>
          <a:endParaRPr lang="en-US"/>
        </a:p>
      </dgm:t>
    </dgm:pt>
    <dgm:pt modelId="{E1B401C5-9AC6-401D-8A62-E212573CDDCF}" type="pres">
      <dgm:prSet presAssocID="{815FAFF7-8177-4E75-AEB9-3C800415EA93}" presName="root" presStyleCnt="0">
        <dgm:presLayoutVars>
          <dgm:dir/>
          <dgm:resizeHandles val="exact"/>
        </dgm:presLayoutVars>
      </dgm:prSet>
      <dgm:spPr/>
    </dgm:pt>
    <dgm:pt modelId="{9EB7E9F0-C2A1-4E03-814A-D9430E2C061C}" type="pres">
      <dgm:prSet presAssocID="{96DC9136-7CF0-4F78-91BF-E96527465326}" presName="compNode" presStyleCnt="0"/>
      <dgm:spPr/>
    </dgm:pt>
    <dgm:pt modelId="{C0EC31D7-CB8E-4F81-A002-F7613BF13696}" type="pres">
      <dgm:prSet presAssocID="{96DC9136-7CF0-4F78-91BF-E96527465326}" presName="bgRect" presStyleLbl="bgShp" presStyleIdx="0" presStyleCnt="5"/>
      <dgm:spPr/>
    </dgm:pt>
    <dgm:pt modelId="{CB76B3C8-0E17-47E4-81C8-3C5985096606}" type="pres">
      <dgm:prSet presAssocID="{96DC9136-7CF0-4F78-91BF-E96527465326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rama"/>
        </a:ext>
      </dgm:extLst>
    </dgm:pt>
    <dgm:pt modelId="{A31285E9-D909-4C3F-AFEA-FE8442175FF7}" type="pres">
      <dgm:prSet presAssocID="{96DC9136-7CF0-4F78-91BF-E96527465326}" presName="spaceRect" presStyleCnt="0"/>
      <dgm:spPr/>
    </dgm:pt>
    <dgm:pt modelId="{26F88F8E-20B0-47EC-BC7D-20943C337C30}" type="pres">
      <dgm:prSet presAssocID="{96DC9136-7CF0-4F78-91BF-E96527465326}" presName="parTx" presStyleLbl="revTx" presStyleIdx="0" presStyleCnt="5">
        <dgm:presLayoutVars>
          <dgm:chMax val="0"/>
          <dgm:chPref val="0"/>
        </dgm:presLayoutVars>
      </dgm:prSet>
      <dgm:spPr/>
    </dgm:pt>
    <dgm:pt modelId="{929C2955-E2FC-4873-8CF2-280AC79B5B52}" type="pres">
      <dgm:prSet presAssocID="{DF40161D-E7BD-4F12-BC51-60872B8E8C9D}" presName="sibTrans" presStyleCnt="0"/>
      <dgm:spPr/>
    </dgm:pt>
    <dgm:pt modelId="{1F031DCB-B65F-4C76-BA67-1A46DFB00CA6}" type="pres">
      <dgm:prSet presAssocID="{275B986A-E7B7-4F16-A3FD-7C21AE29691D}" presName="compNode" presStyleCnt="0"/>
      <dgm:spPr/>
    </dgm:pt>
    <dgm:pt modelId="{7DE0A73A-0BF2-41BD-BB2F-41DA3D80C55E}" type="pres">
      <dgm:prSet presAssocID="{275B986A-E7B7-4F16-A3FD-7C21AE29691D}" presName="bgRect" presStyleLbl="bgShp" presStyleIdx="1" presStyleCnt="5"/>
      <dgm:spPr/>
    </dgm:pt>
    <dgm:pt modelId="{691978E0-2F0C-49BE-B083-780907D4AABD}" type="pres">
      <dgm:prSet presAssocID="{275B986A-E7B7-4F16-A3FD-7C21AE29691D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rain"/>
        </a:ext>
      </dgm:extLst>
    </dgm:pt>
    <dgm:pt modelId="{44324514-6A6E-4D1A-8853-9E38BF899591}" type="pres">
      <dgm:prSet presAssocID="{275B986A-E7B7-4F16-A3FD-7C21AE29691D}" presName="spaceRect" presStyleCnt="0"/>
      <dgm:spPr/>
    </dgm:pt>
    <dgm:pt modelId="{27CA84EB-3112-43F5-89EF-4695EEEDA76E}" type="pres">
      <dgm:prSet presAssocID="{275B986A-E7B7-4F16-A3FD-7C21AE29691D}" presName="parTx" presStyleLbl="revTx" presStyleIdx="1" presStyleCnt="5">
        <dgm:presLayoutVars>
          <dgm:chMax val="0"/>
          <dgm:chPref val="0"/>
        </dgm:presLayoutVars>
      </dgm:prSet>
      <dgm:spPr/>
    </dgm:pt>
    <dgm:pt modelId="{A05039E3-AA5E-45E7-944F-19352A1F00F2}" type="pres">
      <dgm:prSet presAssocID="{C9ECDB94-CE36-4A0F-A55A-292532BF6F2C}" presName="sibTrans" presStyleCnt="0"/>
      <dgm:spPr/>
    </dgm:pt>
    <dgm:pt modelId="{5830A21E-74B5-4490-BDB3-1BF8FD219168}" type="pres">
      <dgm:prSet presAssocID="{310C060E-126B-48E6-9D33-E5CDFD74D0E3}" presName="compNode" presStyleCnt="0"/>
      <dgm:spPr/>
    </dgm:pt>
    <dgm:pt modelId="{AFA4C341-9802-46F7-9598-EC7D7F398CF2}" type="pres">
      <dgm:prSet presAssocID="{310C060E-126B-48E6-9D33-E5CDFD74D0E3}" presName="bgRect" presStyleLbl="bgShp" presStyleIdx="2" presStyleCnt="5"/>
      <dgm:spPr/>
    </dgm:pt>
    <dgm:pt modelId="{8CC8F7CC-27D2-415E-894B-FE225658FF2B}" type="pres">
      <dgm:prSet presAssocID="{310C060E-126B-48E6-9D33-E5CDFD74D0E3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Zoom Out"/>
        </a:ext>
      </dgm:extLst>
    </dgm:pt>
    <dgm:pt modelId="{D3D5C03B-99A1-449B-88FF-B9753E2A8307}" type="pres">
      <dgm:prSet presAssocID="{310C060E-126B-48E6-9D33-E5CDFD74D0E3}" presName="spaceRect" presStyleCnt="0"/>
      <dgm:spPr/>
    </dgm:pt>
    <dgm:pt modelId="{AA076A81-CE73-4129-85F8-C3E5E126377C}" type="pres">
      <dgm:prSet presAssocID="{310C060E-126B-48E6-9D33-E5CDFD74D0E3}" presName="parTx" presStyleLbl="revTx" presStyleIdx="2" presStyleCnt="5">
        <dgm:presLayoutVars>
          <dgm:chMax val="0"/>
          <dgm:chPref val="0"/>
        </dgm:presLayoutVars>
      </dgm:prSet>
      <dgm:spPr/>
    </dgm:pt>
    <dgm:pt modelId="{5DFAAB12-98F3-4B56-8E3C-ADC658531A6E}" type="pres">
      <dgm:prSet presAssocID="{507C84ED-380B-4411-9D4B-D5095BA20E62}" presName="sibTrans" presStyleCnt="0"/>
      <dgm:spPr/>
    </dgm:pt>
    <dgm:pt modelId="{7CD503E7-C9DF-40AB-B32E-F8330A6626A3}" type="pres">
      <dgm:prSet presAssocID="{B31670C1-7A9A-4344-AA06-C752BD336380}" presName="compNode" presStyleCnt="0"/>
      <dgm:spPr/>
    </dgm:pt>
    <dgm:pt modelId="{0E290132-2CCD-4772-B877-3BC5EAAB9C09}" type="pres">
      <dgm:prSet presAssocID="{B31670C1-7A9A-4344-AA06-C752BD336380}" presName="bgRect" presStyleLbl="bgShp" presStyleIdx="3" presStyleCnt="5"/>
      <dgm:spPr/>
    </dgm:pt>
    <dgm:pt modelId="{619D5384-DDDE-42B1-8B9B-C96B5ED79B2E}" type="pres">
      <dgm:prSet presAssocID="{B31670C1-7A9A-4344-AA06-C752BD336380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rain"/>
        </a:ext>
      </dgm:extLst>
    </dgm:pt>
    <dgm:pt modelId="{71C92487-64FA-4509-81F2-6D9D918D7758}" type="pres">
      <dgm:prSet presAssocID="{B31670C1-7A9A-4344-AA06-C752BD336380}" presName="spaceRect" presStyleCnt="0"/>
      <dgm:spPr/>
    </dgm:pt>
    <dgm:pt modelId="{4CCC1CB0-ED7F-4B2A-A698-CD7C91A0712B}" type="pres">
      <dgm:prSet presAssocID="{B31670C1-7A9A-4344-AA06-C752BD336380}" presName="parTx" presStyleLbl="revTx" presStyleIdx="3" presStyleCnt="5">
        <dgm:presLayoutVars>
          <dgm:chMax val="0"/>
          <dgm:chPref val="0"/>
        </dgm:presLayoutVars>
      </dgm:prSet>
      <dgm:spPr/>
    </dgm:pt>
    <dgm:pt modelId="{F0CF40D3-F212-4D70-AD74-2E00D72DE7B1}" type="pres">
      <dgm:prSet presAssocID="{EC5EA33A-EDE4-409B-92DC-820917F7E203}" presName="sibTrans" presStyleCnt="0"/>
      <dgm:spPr/>
    </dgm:pt>
    <dgm:pt modelId="{8ADB096C-9E24-4C7D-B970-DC1DFB55135E}" type="pres">
      <dgm:prSet presAssocID="{342F762E-CF0F-4737-BA27-73EEB29435F9}" presName="compNode" presStyleCnt="0"/>
      <dgm:spPr/>
    </dgm:pt>
    <dgm:pt modelId="{0BA14D7F-C1DB-482D-83C1-2D7206153E34}" type="pres">
      <dgm:prSet presAssocID="{342F762E-CF0F-4737-BA27-73EEB29435F9}" presName="bgRect" presStyleLbl="bgShp" presStyleIdx="4" presStyleCnt="5"/>
      <dgm:spPr/>
    </dgm:pt>
    <dgm:pt modelId="{6905861D-544C-478E-B5D6-2E670E3469A7}" type="pres">
      <dgm:prSet presAssocID="{342F762E-CF0F-4737-BA27-73EEB29435F9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976221DB-519B-42ED-98F7-2C86B03EADD8}" type="pres">
      <dgm:prSet presAssocID="{342F762E-CF0F-4737-BA27-73EEB29435F9}" presName="spaceRect" presStyleCnt="0"/>
      <dgm:spPr/>
    </dgm:pt>
    <dgm:pt modelId="{F54FEF57-0589-42B8-B794-B32E094311A4}" type="pres">
      <dgm:prSet presAssocID="{342F762E-CF0F-4737-BA27-73EEB29435F9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AD34B413-16FA-4BB6-ACC5-8F8AC3E14090}" srcId="{815FAFF7-8177-4E75-AEB9-3C800415EA93}" destId="{275B986A-E7B7-4F16-A3FD-7C21AE29691D}" srcOrd="1" destOrd="0" parTransId="{A8D768AC-17FA-425A-AE68-7139296A91C0}" sibTransId="{C9ECDB94-CE36-4A0F-A55A-292532BF6F2C}"/>
    <dgm:cxn modelId="{38E85333-80A2-40D6-A699-2991B1AC6B4E}" type="presOf" srcId="{275B986A-E7B7-4F16-A3FD-7C21AE29691D}" destId="{27CA84EB-3112-43F5-89EF-4695EEEDA76E}" srcOrd="0" destOrd="0" presId="urn:microsoft.com/office/officeart/2018/2/layout/IconVerticalSolidList"/>
    <dgm:cxn modelId="{FDF0203A-C0BA-4ABB-AC10-A3614226377E}" type="presOf" srcId="{B31670C1-7A9A-4344-AA06-C752BD336380}" destId="{4CCC1CB0-ED7F-4B2A-A698-CD7C91A0712B}" srcOrd="0" destOrd="0" presId="urn:microsoft.com/office/officeart/2018/2/layout/IconVerticalSolidList"/>
    <dgm:cxn modelId="{29D4065E-B956-4127-8073-6E2756E94242}" srcId="{815FAFF7-8177-4E75-AEB9-3C800415EA93}" destId="{B31670C1-7A9A-4344-AA06-C752BD336380}" srcOrd="3" destOrd="0" parTransId="{B254EE4D-C69C-4B3A-BAC0-D90A4B486847}" sibTransId="{EC5EA33A-EDE4-409B-92DC-820917F7E203}"/>
    <dgm:cxn modelId="{616B1966-35AA-4098-A85C-71E553E61703}" type="presOf" srcId="{96DC9136-7CF0-4F78-91BF-E96527465326}" destId="{26F88F8E-20B0-47EC-BC7D-20943C337C30}" srcOrd="0" destOrd="0" presId="urn:microsoft.com/office/officeart/2018/2/layout/IconVerticalSolidList"/>
    <dgm:cxn modelId="{CCB5C584-F63A-47EF-8A51-010F70085E98}" type="presOf" srcId="{815FAFF7-8177-4E75-AEB9-3C800415EA93}" destId="{E1B401C5-9AC6-401D-8A62-E212573CDDCF}" srcOrd="0" destOrd="0" presId="urn:microsoft.com/office/officeart/2018/2/layout/IconVerticalSolidList"/>
    <dgm:cxn modelId="{7D605993-6399-4A74-BBF9-EFD9B1D56361}" srcId="{815FAFF7-8177-4E75-AEB9-3C800415EA93}" destId="{310C060E-126B-48E6-9D33-E5CDFD74D0E3}" srcOrd="2" destOrd="0" parTransId="{8CD2C73F-BDE4-4C33-9C9F-F26D9410753D}" sibTransId="{507C84ED-380B-4411-9D4B-D5095BA20E62}"/>
    <dgm:cxn modelId="{FD960BAC-4BD4-41FA-A338-AED4D716B9E4}" srcId="{815FAFF7-8177-4E75-AEB9-3C800415EA93}" destId="{96DC9136-7CF0-4F78-91BF-E96527465326}" srcOrd="0" destOrd="0" parTransId="{83EF80D2-E0E4-4FA5-BA95-53669B0B51BD}" sibTransId="{DF40161D-E7BD-4F12-BC51-60872B8E8C9D}"/>
    <dgm:cxn modelId="{EC6A2BE3-8C13-4BB3-905F-97687D566CA7}" srcId="{815FAFF7-8177-4E75-AEB9-3C800415EA93}" destId="{342F762E-CF0F-4737-BA27-73EEB29435F9}" srcOrd="4" destOrd="0" parTransId="{2CBE8B8D-18E8-48DC-A433-7FBA45E9A9DB}" sibTransId="{9F0A6F3F-C85F-4E61-A959-02B92D9B2185}"/>
    <dgm:cxn modelId="{365F21EC-ECD0-45E5-AF7C-F2ACB10400C6}" type="presOf" srcId="{310C060E-126B-48E6-9D33-E5CDFD74D0E3}" destId="{AA076A81-CE73-4129-85F8-C3E5E126377C}" srcOrd="0" destOrd="0" presId="urn:microsoft.com/office/officeart/2018/2/layout/IconVerticalSolidList"/>
    <dgm:cxn modelId="{1A84D9F2-9C03-43F0-8051-8975F3449C37}" type="presOf" srcId="{342F762E-CF0F-4737-BA27-73EEB29435F9}" destId="{F54FEF57-0589-42B8-B794-B32E094311A4}" srcOrd="0" destOrd="0" presId="urn:microsoft.com/office/officeart/2018/2/layout/IconVerticalSolidList"/>
    <dgm:cxn modelId="{8C5DBE7F-9CA0-461A-B8F3-08AFDC260240}" type="presParOf" srcId="{E1B401C5-9AC6-401D-8A62-E212573CDDCF}" destId="{9EB7E9F0-C2A1-4E03-814A-D9430E2C061C}" srcOrd="0" destOrd="0" presId="urn:microsoft.com/office/officeart/2018/2/layout/IconVerticalSolidList"/>
    <dgm:cxn modelId="{06294E97-6683-4BDC-B7F4-DE8BE83936F1}" type="presParOf" srcId="{9EB7E9F0-C2A1-4E03-814A-D9430E2C061C}" destId="{C0EC31D7-CB8E-4F81-A002-F7613BF13696}" srcOrd="0" destOrd="0" presId="urn:microsoft.com/office/officeart/2018/2/layout/IconVerticalSolidList"/>
    <dgm:cxn modelId="{0765DA52-27CD-4E44-962B-24AADA149A00}" type="presParOf" srcId="{9EB7E9F0-C2A1-4E03-814A-D9430E2C061C}" destId="{CB76B3C8-0E17-47E4-81C8-3C5985096606}" srcOrd="1" destOrd="0" presId="urn:microsoft.com/office/officeart/2018/2/layout/IconVerticalSolidList"/>
    <dgm:cxn modelId="{B9D43A63-4724-46F4-AD49-211ACD3AD118}" type="presParOf" srcId="{9EB7E9F0-C2A1-4E03-814A-D9430E2C061C}" destId="{A31285E9-D909-4C3F-AFEA-FE8442175FF7}" srcOrd="2" destOrd="0" presId="urn:microsoft.com/office/officeart/2018/2/layout/IconVerticalSolidList"/>
    <dgm:cxn modelId="{FC63DCFD-12B6-401F-A047-723D3E9FB38A}" type="presParOf" srcId="{9EB7E9F0-C2A1-4E03-814A-D9430E2C061C}" destId="{26F88F8E-20B0-47EC-BC7D-20943C337C30}" srcOrd="3" destOrd="0" presId="urn:microsoft.com/office/officeart/2018/2/layout/IconVerticalSolidList"/>
    <dgm:cxn modelId="{9B30CF6E-FA8D-4F73-A498-0D5AAF15A0B0}" type="presParOf" srcId="{E1B401C5-9AC6-401D-8A62-E212573CDDCF}" destId="{929C2955-E2FC-4873-8CF2-280AC79B5B52}" srcOrd="1" destOrd="0" presId="urn:microsoft.com/office/officeart/2018/2/layout/IconVerticalSolidList"/>
    <dgm:cxn modelId="{18AD2BEC-8EEB-413D-911E-5D477646E38B}" type="presParOf" srcId="{E1B401C5-9AC6-401D-8A62-E212573CDDCF}" destId="{1F031DCB-B65F-4C76-BA67-1A46DFB00CA6}" srcOrd="2" destOrd="0" presId="urn:microsoft.com/office/officeart/2018/2/layout/IconVerticalSolidList"/>
    <dgm:cxn modelId="{F70B7D28-C020-4A81-A4DF-63230E253079}" type="presParOf" srcId="{1F031DCB-B65F-4C76-BA67-1A46DFB00CA6}" destId="{7DE0A73A-0BF2-41BD-BB2F-41DA3D80C55E}" srcOrd="0" destOrd="0" presId="urn:microsoft.com/office/officeart/2018/2/layout/IconVerticalSolidList"/>
    <dgm:cxn modelId="{C7C559DA-0928-4DB2-9324-08D355C7A9ED}" type="presParOf" srcId="{1F031DCB-B65F-4C76-BA67-1A46DFB00CA6}" destId="{691978E0-2F0C-49BE-B083-780907D4AABD}" srcOrd="1" destOrd="0" presId="urn:microsoft.com/office/officeart/2018/2/layout/IconVerticalSolidList"/>
    <dgm:cxn modelId="{1941D20D-A11C-41F0-929E-5BC55E66B692}" type="presParOf" srcId="{1F031DCB-B65F-4C76-BA67-1A46DFB00CA6}" destId="{44324514-6A6E-4D1A-8853-9E38BF899591}" srcOrd="2" destOrd="0" presId="urn:microsoft.com/office/officeart/2018/2/layout/IconVerticalSolidList"/>
    <dgm:cxn modelId="{BDA4A932-EC96-4CC4-A523-6D945C807228}" type="presParOf" srcId="{1F031DCB-B65F-4C76-BA67-1A46DFB00CA6}" destId="{27CA84EB-3112-43F5-89EF-4695EEEDA76E}" srcOrd="3" destOrd="0" presId="urn:microsoft.com/office/officeart/2018/2/layout/IconVerticalSolidList"/>
    <dgm:cxn modelId="{B6D389C2-419F-40E4-96C4-3787322A0732}" type="presParOf" srcId="{E1B401C5-9AC6-401D-8A62-E212573CDDCF}" destId="{A05039E3-AA5E-45E7-944F-19352A1F00F2}" srcOrd="3" destOrd="0" presId="urn:microsoft.com/office/officeart/2018/2/layout/IconVerticalSolidList"/>
    <dgm:cxn modelId="{DE7F892D-E1C4-47CA-A9F3-6B0F3F3A3506}" type="presParOf" srcId="{E1B401C5-9AC6-401D-8A62-E212573CDDCF}" destId="{5830A21E-74B5-4490-BDB3-1BF8FD219168}" srcOrd="4" destOrd="0" presId="urn:microsoft.com/office/officeart/2018/2/layout/IconVerticalSolidList"/>
    <dgm:cxn modelId="{A4D5A993-EB57-464F-BF7B-106D228A1754}" type="presParOf" srcId="{5830A21E-74B5-4490-BDB3-1BF8FD219168}" destId="{AFA4C341-9802-46F7-9598-EC7D7F398CF2}" srcOrd="0" destOrd="0" presId="urn:microsoft.com/office/officeart/2018/2/layout/IconVerticalSolidList"/>
    <dgm:cxn modelId="{2D9234CB-1994-4B13-955B-53BECC4F9B3D}" type="presParOf" srcId="{5830A21E-74B5-4490-BDB3-1BF8FD219168}" destId="{8CC8F7CC-27D2-415E-894B-FE225658FF2B}" srcOrd="1" destOrd="0" presId="urn:microsoft.com/office/officeart/2018/2/layout/IconVerticalSolidList"/>
    <dgm:cxn modelId="{A0C96E11-9916-4017-B8F6-7F3976C89D98}" type="presParOf" srcId="{5830A21E-74B5-4490-BDB3-1BF8FD219168}" destId="{D3D5C03B-99A1-449B-88FF-B9753E2A8307}" srcOrd="2" destOrd="0" presId="urn:microsoft.com/office/officeart/2018/2/layout/IconVerticalSolidList"/>
    <dgm:cxn modelId="{117BA417-E191-44C1-A329-51D5817A059C}" type="presParOf" srcId="{5830A21E-74B5-4490-BDB3-1BF8FD219168}" destId="{AA076A81-CE73-4129-85F8-C3E5E126377C}" srcOrd="3" destOrd="0" presId="urn:microsoft.com/office/officeart/2018/2/layout/IconVerticalSolidList"/>
    <dgm:cxn modelId="{5FD26D37-1976-4984-B42E-C7BF3868A479}" type="presParOf" srcId="{E1B401C5-9AC6-401D-8A62-E212573CDDCF}" destId="{5DFAAB12-98F3-4B56-8E3C-ADC658531A6E}" srcOrd="5" destOrd="0" presId="urn:microsoft.com/office/officeart/2018/2/layout/IconVerticalSolidList"/>
    <dgm:cxn modelId="{449D43F4-AC6D-43B8-A6C0-0FF7705AB0F1}" type="presParOf" srcId="{E1B401C5-9AC6-401D-8A62-E212573CDDCF}" destId="{7CD503E7-C9DF-40AB-B32E-F8330A6626A3}" srcOrd="6" destOrd="0" presId="urn:microsoft.com/office/officeart/2018/2/layout/IconVerticalSolidList"/>
    <dgm:cxn modelId="{6CA5E6DD-992A-4CF9-97CD-BA954AEB3F6B}" type="presParOf" srcId="{7CD503E7-C9DF-40AB-B32E-F8330A6626A3}" destId="{0E290132-2CCD-4772-B877-3BC5EAAB9C09}" srcOrd="0" destOrd="0" presId="urn:microsoft.com/office/officeart/2018/2/layout/IconVerticalSolidList"/>
    <dgm:cxn modelId="{A6109DDD-987F-4FD3-B758-8B6807CB10E3}" type="presParOf" srcId="{7CD503E7-C9DF-40AB-B32E-F8330A6626A3}" destId="{619D5384-DDDE-42B1-8B9B-C96B5ED79B2E}" srcOrd="1" destOrd="0" presId="urn:microsoft.com/office/officeart/2018/2/layout/IconVerticalSolidList"/>
    <dgm:cxn modelId="{40F1997D-8BC9-4230-A9F1-5DB73BE9CD75}" type="presParOf" srcId="{7CD503E7-C9DF-40AB-B32E-F8330A6626A3}" destId="{71C92487-64FA-4509-81F2-6D9D918D7758}" srcOrd="2" destOrd="0" presId="urn:microsoft.com/office/officeart/2018/2/layout/IconVerticalSolidList"/>
    <dgm:cxn modelId="{23E49E2D-F894-4644-857D-3877A11CCDF4}" type="presParOf" srcId="{7CD503E7-C9DF-40AB-B32E-F8330A6626A3}" destId="{4CCC1CB0-ED7F-4B2A-A698-CD7C91A0712B}" srcOrd="3" destOrd="0" presId="urn:microsoft.com/office/officeart/2018/2/layout/IconVerticalSolidList"/>
    <dgm:cxn modelId="{A45579E6-1A95-49AB-BC05-235A413AD9F8}" type="presParOf" srcId="{E1B401C5-9AC6-401D-8A62-E212573CDDCF}" destId="{F0CF40D3-F212-4D70-AD74-2E00D72DE7B1}" srcOrd="7" destOrd="0" presId="urn:microsoft.com/office/officeart/2018/2/layout/IconVerticalSolidList"/>
    <dgm:cxn modelId="{99BF727D-860A-442A-B5F1-630F6A75A0A4}" type="presParOf" srcId="{E1B401C5-9AC6-401D-8A62-E212573CDDCF}" destId="{8ADB096C-9E24-4C7D-B970-DC1DFB55135E}" srcOrd="8" destOrd="0" presId="urn:microsoft.com/office/officeart/2018/2/layout/IconVerticalSolidList"/>
    <dgm:cxn modelId="{6E33439A-0CA6-454A-9F4B-C6AC4588FB57}" type="presParOf" srcId="{8ADB096C-9E24-4C7D-B970-DC1DFB55135E}" destId="{0BA14D7F-C1DB-482D-83C1-2D7206153E34}" srcOrd="0" destOrd="0" presId="urn:microsoft.com/office/officeart/2018/2/layout/IconVerticalSolidList"/>
    <dgm:cxn modelId="{6BE3468F-A0EC-4064-AB55-122FB61F7FE2}" type="presParOf" srcId="{8ADB096C-9E24-4C7D-B970-DC1DFB55135E}" destId="{6905861D-544C-478E-B5D6-2E670E3469A7}" srcOrd="1" destOrd="0" presId="urn:microsoft.com/office/officeart/2018/2/layout/IconVerticalSolidList"/>
    <dgm:cxn modelId="{89621DE9-B58D-4173-9D7C-151E981A0067}" type="presParOf" srcId="{8ADB096C-9E24-4C7D-B970-DC1DFB55135E}" destId="{976221DB-519B-42ED-98F7-2C86B03EADD8}" srcOrd="2" destOrd="0" presId="urn:microsoft.com/office/officeart/2018/2/layout/IconVerticalSolidList"/>
    <dgm:cxn modelId="{D48146E5-4A23-4B7D-97BC-71B1C293A2B8}" type="presParOf" srcId="{8ADB096C-9E24-4C7D-B970-DC1DFB55135E}" destId="{F54FEF57-0589-42B8-B794-B32E094311A4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9F0074C-CD95-4D96-A0BC-41E17C10A63E}" type="doc">
      <dgm:prSet loTypeId="urn:microsoft.com/office/officeart/2005/8/layout/hierarchy3" loCatId="hierarchy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A4CA3A0-C60D-409C-A238-BD18C8E3CEDA}">
      <dgm:prSet phldrT="[Text]"/>
      <dgm:spPr/>
      <dgm:t>
        <a:bodyPr/>
        <a:lstStyle/>
        <a:p>
          <a:r>
            <a:rPr lang="en-US" dirty="0">
              <a:latin typeface="+mj-lt"/>
            </a:rPr>
            <a:t>Preprocessing</a:t>
          </a:r>
        </a:p>
      </dgm:t>
    </dgm:pt>
    <dgm:pt modelId="{AB21B411-D689-4756-9B2F-2C2AF11BE819}" type="parTrans" cxnId="{68A93DC5-436D-4276-9A21-DF68CEB42BE5}">
      <dgm:prSet/>
      <dgm:spPr/>
      <dgm:t>
        <a:bodyPr/>
        <a:lstStyle/>
        <a:p>
          <a:endParaRPr lang="en-US"/>
        </a:p>
      </dgm:t>
    </dgm:pt>
    <dgm:pt modelId="{A106C92C-0FC9-4FE9-AA36-A6F8685E9C9D}" type="sibTrans" cxnId="{68A93DC5-436D-4276-9A21-DF68CEB42BE5}">
      <dgm:prSet/>
      <dgm:spPr/>
      <dgm:t>
        <a:bodyPr/>
        <a:lstStyle/>
        <a:p>
          <a:endParaRPr lang="en-US"/>
        </a:p>
      </dgm:t>
    </dgm:pt>
    <dgm:pt modelId="{43DA1502-88F6-41BB-ADA4-ACA3DE461E44}">
      <dgm:prSet phldrT="[Text]"/>
      <dgm:spPr/>
      <dgm:t>
        <a:bodyPr/>
        <a:lstStyle/>
        <a:p>
          <a:pPr marL="0">
            <a:buFont typeface="Arial" panose="020B0604020202020204" pitchFamily="34" charset="0"/>
            <a:buNone/>
          </a:pPr>
          <a:r>
            <a:rPr lang="en-US" dirty="0"/>
            <a:t>Preprocessing (</a:t>
          </a:r>
          <a:r>
            <a:rPr lang="en-US" dirty="0" err="1"/>
            <a:t>ImageFolder</a:t>
          </a:r>
          <a:r>
            <a:rPr lang="en-US" dirty="0"/>
            <a:t> ,)</a:t>
          </a:r>
        </a:p>
      </dgm:t>
    </dgm:pt>
    <dgm:pt modelId="{24619550-9CD2-4B5F-BBDD-7059E7E9811B}" type="parTrans" cxnId="{D64BAA71-8E11-4A93-B837-7A871CFA09DD}">
      <dgm:prSet/>
      <dgm:spPr/>
      <dgm:t>
        <a:bodyPr/>
        <a:lstStyle/>
        <a:p>
          <a:endParaRPr lang="en-US"/>
        </a:p>
      </dgm:t>
    </dgm:pt>
    <dgm:pt modelId="{C9307F4C-C09F-45FB-8CB6-9FBFF2A01131}" type="sibTrans" cxnId="{D64BAA71-8E11-4A93-B837-7A871CFA09DD}">
      <dgm:prSet/>
      <dgm:spPr/>
      <dgm:t>
        <a:bodyPr/>
        <a:lstStyle/>
        <a:p>
          <a:endParaRPr lang="en-US"/>
        </a:p>
      </dgm:t>
    </dgm:pt>
    <dgm:pt modelId="{84F8488D-ADE6-4E3C-89F8-9D2278C8490E}">
      <dgm:prSet phldrT="[Text]"/>
      <dgm:spPr/>
      <dgm:t>
        <a:bodyPr/>
        <a:lstStyle/>
        <a:p>
          <a:r>
            <a:rPr lang="en-US" dirty="0">
              <a:latin typeface="+mj-lt"/>
            </a:rPr>
            <a:t>Building the model</a:t>
          </a:r>
        </a:p>
      </dgm:t>
    </dgm:pt>
    <dgm:pt modelId="{2C93A761-BBE7-42E7-8034-DD768C485569}" type="parTrans" cxnId="{9DC366E5-64ED-4450-BA6B-3B3234EF988C}">
      <dgm:prSet/>
      <dgm:spPr/>
      <dgm:t>
        <a:bodyPr/>
        <a:lstStyle/>
        <a:p>
          <a:endParaRPr lang="en-US"/>
        </a:p>
      </dgm:t>
    </dgm:pt>
    <dgm:pt modelId="{471C7804-89CA-4E03-B237-601D183366DD}" type="sibTrans" cxnId="{9DC366E5-64ED-4450-BA6B-3B3234EF988C}">
      <dgm:prSet/>
      <dgm:spPr/>
      <dgm:t>
        <a:bodyPr/>
        <a:lstStyle/>
        <a:p>
          <a:endParaRPr lang="en-US"/>
        </a:p>
      </dgm:t>
    </dgm:pt>
    <dgm:pt modelId="{4BDBF9C9-7154-4D1D-88B9-A172B3CC822D}">
      <dgm:prSet phldrT="[Text]"/>
      <dgm:spPr/>
      <dgm:t>
        <a:bodyPr/>
        <a:lstStyle/>
        <a:p>
          <a:pPr marL="0">
            <a:buFont typeface="Arial" panose="020B0604020202020204" pitchFamily="34" charset="0"/>
            <a:buNone/>
          </a:pPr>
          <a:r>
            <a:rPr lang="en-US"/>
            <a:t>Downloading</a:t>
          </a:r>
          <a:r>
            <a:rPr lang="en-US" baseline="0"/>
            <a:t> the pretrained model and its weights.</a:t>
          </a:r>
          <a:endParaRPr lang="en-US"/>
        </a:p>
      </dgm:t>
    </dgm:pt>
    <dgm:pt modelId="{7650B969-1C89-4129-833A-618BF2FB4227}" type="parTrans" cxnId="{96B7605A-F74C-4C10-B515-E2166B517AB6}">
      <dgm:prSet/>
      <dgm:spPr/>
      <dgm:t>
        <a:bodyPr/>
        <a:lstStyle/>
        <a:p>
          <a:endParaRPr lang="en-US"/>
        </a:p>
      </dgm:t>
    </dgm:pt>
    <dgm:pt modelId="{F866FFB4-154D-4A77-B7E1-49EC6C22F511}" type="sibTrans" cxnId="{96B7605A-F74C-4C10-B515-E2166B517AB6}">
      <dgm:prSet/>
      <dgm:spPr/>
      <dgm:t>
        <a:bodyPr/>
        <a:lstStyle/>
        <a:p>
          <a:endParaRPr lang="en-US"/>
        </a:p>
      </dgm:t>
    </dgm:pt>
    <dgm:pt modelId="{41DFE4AB-6788-4813-89B4-18E4445C9E9F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dirty="0">
              <a:latin typeface="+mj-lt"/>
            </a:rPr>
            <a:t>Training</a:t>
          </a:r>
        </a:p>
      </dgm:t>
    </dgm:pt>
    <dgm:pt modelId="{638F0EB7-96D8-4EBE-B475-B10A9A92B762}" type="parTrans" cxnId="{676C47D9-5A3E-45CC-B47B-3647AC53C21C}">
      <dgm:prSet/>
      <dgm:spPr/>
      <dgm:t>
        <a:bodyPr/>
        <a:lstStyle/>
        <a:p>
          <a:endParaRPr lang="en-US"/>
        </a:p>
      </dgm:t>
    </dgm:pt>
    <dgm:pt modelId="{675DD2E1-23DA-4A5E-B485-0BF376000850}" type="sibTrans" cxnId="{676C47D9-5A3E-45CC-B47B-3647AC53C21C}">
      <dgm:prSet/>
      <dgm:spPr/>
      <dgm:t>
        <a:bodyPr/>
        <a:lstStyle/>
        <a:p>
          <a:endParaRPr lang="en-US"/>
        </a:p>
      </dgm:t>
    </dgm:pt>
    <dgm:pt modelId="{9CD8D69D-413E-4A69-A6C7-EAD13DE2D766}">
      <dgm:prSet phldrT="[Text]"/>
      <dgm:spPr/>
      <dgm:t>
        <a:bodyPr/>
        <a:lstStyle/>
        <a:p>
          <a:pPr marL="0">
            <a:buFont typeface="Arial" panose="020B0604020202020204" pitchFamily="34" charset="0"/>
            <a:buNone/>
          </a:pPr>
          <a:r>
            <a:rPr lang="en-US" b="0" i="0" dirty="0"/>
            <a:t>Cross validation </a:t>
          </a:r>
        </a:p>
        <a:p>
          <a:pPr marL="0">
            <a:buFont typeface="Arial" panose="020B0604020202020204" pitchFamily="34" charset="0"/>
            <a:buNone/>
          </a:pPr>
          <a:r>
            <a:rPr lang="en-US" b="0" i="0" dirty="0"/>
            <a:t>Final model </a:t>
          </a:r>
          <a:endParaRPr lang="en-US" dirty="0"/>
        </a:p>
      </dgm:t>
    </dgm:pt>
    <dgm:pt modelId="{C583E2EA-6441-4014-B1C2-53942E082306}" type="parTrans" cxnId="{6D0167EA-F321-4BF0-91DB-B2CF92AA8C9B}">
      <dgm:prSet/>
      <dgm:spPr/>
      <dgm:t>
        <a:bodyPr/>
        <a:lstStyle/>
        <a:p>
          <a:endParaRPr lang="en-US"/>
        </a:p>
      </dgm:t>
    </dgm:pt>
    <dgm:pt modelId="{815D42A5-4BE7-44B5-9FB8-C983E8505C14}" type="sibTrans" cxnId="{6D0167EA-F321-4BF0-91DB-B2CF92AA8C9B}">
      <dgm:prSet/>
      <dgm:spPr/>
      <dgm:t>
        <a:bodyPr/>
        <a:lstStyle/>
        <a:p>
          <a:endParaRPr lang="en-US"/>
        </a:p>
      </dgm:t>
    </dgm:pt>
    <dgm:pt modelId="{00049E7E-7330-4784-A8F5-6C6FE983FEC5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dirty="0">
              <a:latin typeface="+mj-lt"/>
            </a:rPr>
            <a:t>Testing </a:t>
          </a:r>
        </a:p>
      </dgm:t>
    </dgm:pt>
    <dgm:pt modelId="{300A1B9F-03AC-4652-B0F5-571BF9158965}" type="parTrans" cxnId="{A5772B30-D364-4BB6-AE60-96648E30325B}">
      <dgm:prSet/>
      <dgm:spPr/>
      <dgm:t>
        <a:bodyPr/>
        <a:lstStyle/>
        <a:p>
          <a:endParaRPr lang="en-US"/>
        </a:p>
      </dgm:t>
    </dgm:pt>
    <dgm:pt modelId="{2F3003A2-4502-4CE7-BD0D-B0A2FF1912FD}" type="sibTrans" cxnId="{A5772B30-D364-4BB6-AE60-96648E30325B}">
      <dgm:prSet/>
      <dgm:spPr/>
      <dgm:t>
        <a:bodyPr/>
        <a:lstStyle/>
        <a:p>
          <a:endParaRPr lang="en-US"/>
        </a:p>
      </dgm:t>
    </dgm:pt>
    <dgm:pt modelId="{1A77F962-33CC-4996-92B2-F18542CCBA54}">
      <dgm:prSet phldrT="[Text]"/>
      <dgm:spPr/>
      <dgm:t>
        <a:bodyPr/>
        <a:lstStyle/>
        <a:p>
          <a:pPr marL="0">
            <a:buFont typeface="Arial" panose="020B0604020202020204" pitchFamily="34" charset="0"/>
            <a:buNone/>
          </a:pPr>
          <a:r>
            <a:rPr lang="en-US" dirty="0"/>
            <a:t>Unseen data</a:t>
          </a:r>
        </a:p>
      </dgm:t>
    </dgm:pt>
    <dgm:pt modelId="{FE943018-76DB-4F97-893A-8A084B3BEF7D}" type="parTrans" cxnId="{29AEEC85-CFC2-4DC3-8CAE-1517E63D984F}">
      <dgm:prSet/>
      <dgm:spPr/>
      <dgm:t>
        <a:bodyPr/>
        <a:lstStyle/>
        <a:p>
          <a:endParaRPr lang="en-US"/>
        </a:p>
      </dgm:t>
    </dgm:pt>
    <dgm:pt modelId="{3C90C9E9-D2F0-452E-89B6-919A1A977E12}" type="sibTrans" cxnId="{29AEEC85-CFC2-4DC3-8CAE-1517E63D984F}">
      <dgm:prSet/>
      <dgm:spPr/>
      <dgm:t>
        <a:bodyPr/>
        <a:lstStyle/>
        <a:p>
          <a:endParaRPr lang="en-US"/>
        </a:p>
      </dgm:t>
    </dgm:pt>
    <dgm:pt modelId="{A994DE1F-D288-440B-9FCE-A91005EA66A5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dirty="0">
              <a:latin typeface="+mj-lt"/>
            </a:rPr>
            <a:t>Augmentation</a:t>
          </a:r>
        </a:p>
      </dgm:t>
    </dgm:pt>
    <dgm:pt modelId="{7F9B5BD6-858F-45E0-AF58-BF59B7B76915}" type="parTrans" cxnId="{3413F72D-C542-4ADA-9850-BC2BF9AA223C}">
      <dgm:prSet/>
      <dgm:spPr/>
      <dgm:t>
        <a:bodyPr/>
        <a:lstStyle/>
        <a:p>
          <a:endParaRPr lang="en-US"/>
        </a:p>
      </dgm:t>
    </dgm:pt>
    <dgm:pt modelId="{FD908679-0898-45F6-A5F5-D650B1969C84}" type="sibTrans" cxnId="{3413F72D-C542-4ADA-9850-BC2BF9AA223C}">
      <dgm:prSet/>
      <dgm:spPr/>
      <dgm:t>
        <a:bodyPr/>
        <a:lstStyle/>
        <a:p>
          <a:endParaRPr lang="en-US"/>
        </a:p>
      </dgm:t>
    </dgm:pt>
    <dgm:pt modelId="{CC596B03-FECE-486E-AF13-F820A9C1AAA3}">
      <dgm:prSet phldrT="[Text]"/>
      <dgm:spPr/>
      <dgm:t>
        <a:bodyPr/>
        <a:lstStyle/>
        <a:p>
          <a:pPr marL="0">
            <a:buFont typeface="Arial" panose="020B0604020202020204" pitchFamily="34" charset="0"/>
            <a:buNone/>
          </a:pPr>
          <a:r>
            <a:rPr lang="en-US" b="0" i="0" dirty="0"/>
            <a:t>Using augmentation </a:t>
          </a:r>
          <a:endParaRPr lang="en-US" dirty="0"/>
        </a:p>
      </dgm:t>
    </dgm:pt>
    <dgm:pt modelId="{55A88C1A-6A5E-4075-B6E8-3F7786453D8C}" type="parTrans" cxnId="{BEAE66DF-9099-4295-A8A9-9F325A5564CE}">
      <dgm:prSet/>
      <dgm:spPr/>
      <dgm:t>
        <a:bodyPr/>
        <a:lstStyle/>
        <a:p>
          <a:endParaRPr lang="en-US"/>
        </a:p>
      </dgm:t>
    </dgm:pt>
    <dgm:pt modelId="{80572CB8-169E-4BC7-A5A5-5928D71620EF}" type="sibTrans" cxnId="{BEAE66DF-9099-4295-A8A9-9F325A5564CE}">
      <dgm:prSet/>
      <dgm:spPr/>
      <dgm:t>
        <a:bodyPr/>
        <a:lstStyle/>
        <a:p>
          <a:endParaRPr lang="en-US"/>
        </a:p>
      </dgm:t>
    </dgm:pt>
    <dgm:pt modelId="{9C64269A-3E68-4514-B018-031B157815AE}">
      <dgm:prSet phldrT="[Text]"/>
      <dgm:spPr/>
      <dgm:t>
        <a:bodyPr/>
        <a:lstStyle/>
        <a:p>
          <a:pPr marL="0">
            <a:buFont typeface="Arial" panose="020B0604020202020204" pitchFamily="34" charset="0"/>
            <a:buNone/>
          </a:pPr>
          <a:r>
            <a:rPr lang="en-US" dirty="0" err="1"/>
            <a:t>Dataloser</a:t>
          </a:r>
          <a:endParaRPr lang="en-US" dirty="0"/>
        </a:p>
      </dgm:t>
    </dgm:pt>
    <dgm:pt modelId="{C28D18DE-9911-431F-B5EB-56459C125F4F}" type="parTrans" cxnId="{7A456B15-9F85-43D2-B833-BF303CCBCF56}">
      <dgm:prSet/>
      <dgm:spPr/>
      <dgm:t>
        <a:bodyPr/>
        <a:lstStyle/>
        <a:p>
          <a:endParaRPr lang="en-US"/>
        </a:p>
      </dgm:t>
    </dgm:pt>
    <dgm:pt modelId="{7C492533-62CD-49F0-A1D6-504AABE53FDC}" type="sibTrans" cxnId="{7A456B15-9F85-43D2-B833-BF303CCBCF56}">
      <dgm:prSet/>
      <dgm:spPr/>
      <dgm:t>
        <a:bodyPr/>
        <a:lstStyle/>
        <a:p>
          <a:endParaRPr lang="en-US"/>
        </a:p>
      </dgm:t>
    </dgm:pt>
    <dgm:pt modelId="{E92C9B81-DBD2-4F9C-BE79-627B94810A17}" type="pres">
      <dgm:prSet presAssocID="{89F0074C-CD95-4D96-A0BC-41E17C10A63E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8449BC06-7F82-4EE1-83CE-C8B6DF9E1EF1}" type="pres">
      <dgm:prSet presAssocID="{BA4CA3A0-C60D-409C-A238-BD18C8E3CEDA}" presName="root" presStyleCnt="0"/>
      <dgm:spPr/>
    </dgm:pt>
    <dgm:pt modelId="{EC4DE088-06B4-407E-815C-585DA99D5995}" type="pres">
      <dgm:prSet presAssocID="{BA4CA3A0-C60D-409C-A238-BD18C8E3CEDA}" presName="rootComposite" presStyleCnt="0"/>
      <dgm:spPr/>
    </dgm:pt>
    <dgm:pt modelId="{BF4D5F75-0F51-4227-AD3B-CDF82C95CB11}" type="pres">
      <dgm:prSet presAssocID="{BA4CA3A0-C60D-409C-A238-BD18C8E3CEDA}" presName="rootText" presStyleLbl="node1" presStyleIdx="0" presStyleCnt="5"/>
      <dgm:spPr/>
    </dgm:pt>
    <dgm:pt modelId="{1A353367-7334-4752-BC77-F2A3CE284CB7}" type="pres">
      <dgm:prSet presAssocID="{BA4CA3A0-C60D-409C-A238-BD18C8E3CEDA}" presName="rootConnector" presStyleLbl="node1" presStyleIdx="0" presStyleCnt="5"/>
      <dgm:spPr/>
    </dgm:pt>
    <dgm:pt modelId="{C7408081-F74D-4C50-BA0A-7E532E8EE1E1}" type="pres">
      <dgm:prSet presAssocID="{BA4CA3A0-C60D-409C-A238-BD18C8E3CEDA}" presName="childShape" presStyleCnt="0"/>
      <dgm:spPr/>
    </dgm:pt>
    <dgm:pt modelId="{08184BED-6CD5-4D8D-A22A-B23514C21B19}" type="pres">
      <dgm:prSet presAssocID="{24619550-9CD2-4B5F-BBDD-7059E7E9811B}" presName="Name13" presStyleLbl="parChTrans1D2" presStyleIdx="0" presStyleCnt="6"/>
      <dgm:spPr/>
    </dgm:pt>
    <dgm:pt modelId="{41E61375-2938-420D-84AA-2F0507148680}" type="pres">
      <dgm:prSet presAssocID="{43DA1502-88F6-41BB-ADA4-ACA3DE461E44}" presName="childText" presStyleLbl="bgAcc1" presStyleIdx="0" presStyleCnt="6">
        <dgm:presLayoutVars>
          <dgm:bulletEnabled val="1"/>
        </dgm:presLayoutVars>
      </dgm:prSet>
      <dgm:spPr/>
    </dgm:pt>
    <dgm:pt modelId="{230FBE67-3FA9-4DC3-9A26-D3CD7B67FFE6}" type="pres">
      <dgm:prSet presAssocID="{C28D18DE-9911-431F-B5EB-56459C125F4F}" presName="Name13" presStyleLbl="parChTrans1D2" presStyleIdx="1" presStyleCnt="6"/>
      <dgm:spPr/>
    </dgm:pt>
    <dgm:pt modelId="{8842C004-32BF-4C9E-A1BA-9EBB16D94B87}" type="pres">
      <dgm:prSet presAssocID="{9C64269A-3E68-4514-B018-031B157815AE}" presName="childText" presStyleLbl="bgAcc1" presStyleIdx="1" presStyleCnt="6">
        <dgm:presLayoutVars>
          <dgm:bulletEnabled val="1"/>
        </dgm:presLayoutVars>
      </dgm:prSet>
      <dgm:spPr/>
    </dgm:pt>
    <dgm:pt modelId="{C9D1F2D8-FC62-443E-B1BE-90CBE5248275}" type="pres">
      <dgm:prSet presAssocID="{84F8488D-ADE6-4E3C-89F8-9D2278C8490E}" presName="root" presStyleCnt="0"/>
      <dgm:spPr/>
    </dgm:pt>
    <dgm:pt modelId="{56B704CA-C2B2-4BBC-91C1-908D0FBBB900}" type="pres">
      <dgm:prSet presAssocID="{84F8488D-ADE6-4E3C-89F8-9D2278C8490E}" presName="rootComposite" presStyleCnt="0"/>
      <dgm:spPr/>
    </dgm:pt>
    <dgm:pt modelId="{B94440D3-DF42-452D-89F2-BB7100357F95}" type="pres">
      <dgm:prSet presAssocID="{84F8488D-ADE6-4E3C-89F8-9D2278C8490E}" presName="rootText" presStyleLbl="node1" presStyleIdx="1" presStyleCnt="5"/>
      <dgm:spPr/>
    </dgm:pt>
    <dgm:pt modelId="{4D38C19E-A88E-4CAB-BB93-5C1BC05EB538}" type="pres">
      <dgm:prSet presAssocID="{84F8488D-ADE6-4E3C-89F8-9D2278C8490E}" presName="rootConnector" presStyleLbl="node1" presStyleIdx="1" presStyleCnt="5"/>
      <dgm:spPr/>
    </dgm:pt>
    <dgm:pt modelId="{340602A3-EA62-4122-98CD-B9E3F1E0A136}" type="pres">
      <dgm:prSet presAssocID="{84F8488D-ADE6-4E3C-89F8-9D2278C8490E}" presName="childShape" presStyleCnt="0"/>
      <dgm:spPr/>
    </dgm:pt>
    <dgm:pt modelId="{0595E33F-1BF7-45F8-8C3C-BA6CC6EAE60C}" type="pres">
      <dgm:prSet presAssocID="{7650B969-1C89-4129-833A-618BF2FB4227}" presName="Name13" presStyleLbl="parChTrans1D2" presStyleIdx="2" presStyleCnt="6"/>
      <dgm:spPr/>
    </dgm:pt>
    <dgm:pt modelId="{6BD84158-C674-4B59-85A0-A2A5DE4C7027}" type="pres">
      <dgm:prSet presAssocID="{4BDBF9C9-7154-4D1D-88B9-A172B3CC822D}" presName="childText" presStyleLbl="bgAcc1" presStyleIdx="2" presStyleCnt="6">
        <dgm:presLayoutVars>
          <dgm:bulletEnabled val="1"/>
        </dgm:presLayoutVars>
      </dgm:prSet>
      <dgm:spPr/>
    </dgm:pt>
    <dgm:pt modelId="{34703485-E049-4D39-A045-B7B677AEC7AF}" type="pres">
      <dgm:prSet presAssocID="{41DFE4AB-6788-4813-89B4-18E4445C9E9F}" presName="root" presStyleCnt="0"/>
      <dgm:spPr/>
    </dgm:pt>
    <dgm:pt modelId="{177D4F2D-6653-476F-9575-44CAC6ECD83D}" type="pres">
      <dgm:prSet presAssocID="{41DFE4AB-6788-4813-89B4-18E4445C9E9F}" presName="rootComposite" presStyleCnt="0"/>
      <dgm:spPr/>
    </dgm:pt>
    <dgm:pt modelId="{FDB4AB16-02E5-4244-940A-B16C8F5CFFE7}" type="pres">
      <dgm:prSet presAssocID="{41DFE4AB-6788-4813-89B4-18E4445C9E9F}" presName="rootText" presStyleLbl="node1" presStyleIdx="2" presStyleCnt="5"/>
      <dgm:spPr/>
    </dgm:pt>
    <dgm:pt modelId="{A0867A16-1324-4E5F-9488-ADF72634D298}" type="pres">
      <dgm:prSet presAssocID="{41DFE4AB-6788-4813-89B4-18E4445C9E9F}" presName="rootConnector" presStyleLbl="node1" presStyleIdx="2" presStyleCnt="5"/>
      <dgm:spPr/>
    </dgm:pt>
    <dgm:pt modelId="{23C01C10-FD60-4A6F-9856-A3D31C2715C0}" type="pres">
      <dgm:prSet presAssocID="{41DFE4AB-6788-4813-89B4-18E4445C9E9F}" presName="childShape" presStyleCnt="0"/>
      <dgm:spPr/>
    </dgm:pt>
    <dgm:pt modelId="{3CBF250F-D027-4B47-8021-A3529775DE52}" type="pres">
      <dgm:prSet presAssocID="{C583E2EA-6441-4014-B1C2-53942E082306}" presName="Name13" presStyleLbl="parChTrans1D2" presStyleIdx="3" presStyleCnt="6"/>
      <dgm:spPr/>
    </dgm:pt>
    <dgm:pt modelId="{AE1085B7-21C3-42C0-993E-CB025ED1BDFD}" type="pres">
      <dgm:prSet presAssocID="{9CD8D69D-413E-4A69-A6C7-EAD13DE2D766}" presName="childText" presStyleLbl="bgAcc1" presStyleIdx="3" presStyleCnt="6">
        <dgm:presLayoutVars>
          <dgm:bulletEnabled val="1"/>
        </dgm:presLayoutVars>
      </dgm:prSet>
      <dgm:spPr/>
    </dgm:pt>
    <dgm:pt modelId="{7F1C1E4A-1206-47DB-A3A8-1A068A3E3217}" type="pres">
      <dgm:prSet presAssocID="{00049E7E-7330-4784-A8F5-6C6FE983FEC5}" presName="root" presStyleCnt="0"/>
      <dgm:spPr/>
    </dgm:pt>
    <dgm:pt modelId="{60D44DEC-46B4-4AC2-BB92-B06E38B614C3}" type="pres">
      <dgm:prSet presAssocID="{00049E7E-7330-4784-A8F5-6C6FE983FEC5}" presName="rootComposite" presStyleCnt="0"/>
      <dgm:spPr/>
    </dgm:pt>
    <dgm:pt modelId="{28BCDC58-C1B0-4162-9245-449462F95F91}" type="pres">
      <dgm:prSet presAssocID="{00049E7E-7330-4784-A8F5-6C6FE983FEC5}" presName="rootText" presStyleLbl="node1" presStyleIdx="3" presStyleCnt="5"/>
      <dgm:spPr/>
    </dgm:pt>
    <dgm:pt modelId="{0432935F-FB5B-40B0-9EA1-D356EF7BDA87}" type="pres">
      <dgm:prSet presAssocID="{00049E7E-7330-4784-A8F5-6C6FE983FEC5}" presName="rootConnector" presStyleLbl="node1" presStyleIdx="3" presStyleCnt="5"/>
      <dgm:spPr/>
    </dgm:pt>
    <dgm:pt modelId="{09D476F4-75B1-43DD-AE6F-64890F7EE8D5}" type="pres">
      <dgm:prSet presAssocID="{00049E7E-7330-4784-A8F5-6C6FE983FEC5}" presName="childShape" presStyleCnt="0"/>
      <dgm:spPr/>
    </dgm:pt>
    <dgm:pt modelId="{09FAA907-C13A-4A7B-B59C-EDEDFBEEAF5D}" type="pres">
      <dgm:prSet presAssocID="{FE943018-76DB-4F97-893A-8A084B3BEF7D}" presName="Name13" presStyleLbl="parChTrans1D2" presStyleIdx="4" presStyleCnt="6"/>
      <dgm:spPr/>
    </dgm:pt>
    <dgm:pt modelId="{3A3468FF-E657-443F-95CD-5D41724C136A}" type="pres">
      <dgm:prSet presAssocID="{1A77F962-33CC-4996-92B2-F18542CCBA54}" presName="childText" presStyleLbl="bgAcc1" presStyleIdx="4" presStyleCnt="6">
        <dgm:presLayoutVars>
          <dgm:bulletEnabled val="1"/>
        </dgm:presLayoutVars>
      </dgm:prSet>
      <dgm:spPr/>
    </dgm:pt>
    <dgm:pt modelId="{65397073-7BF3-4959-9E56-2D3E0CD16A74}" type="pres">
      <dgm:prSet presAssocID="{A994DE1F-D288-440B-9FCE-A91005EA66A5}" presName="root" presStyleCnt="0"/>
      <dgm:spPr/>
    </dgm:pt>
    <dgm:pt modelId="{392FDD69-13EE-4B81-9A11-BF936CF3ACF0}" type="pres">
      <dgm:prSet presAssocID="{A994DE1F-D288-440B-9FCE-A91005EA66A5}" presName="rootComposite" presStyleCnt="0"/>
      <dgm:spPr/>
    </dgm:pt>
    <dgm:pt modelId="{EB5C958A-E27D-4C8F-AEFC-AE2E558A0BF9}" type="pres">
      <dgm:prSet presAssocID="{A994DE1F-D288-440B-9FCE-A91005EA66A5}" presName="rootText" presStyleLbl="node1" presStyleIdx="4" presStyleCnt="5"/>
      <dgm:spPr/>
    </dgm:pt>
    <dgm:pt modelId="{FA01B683-1EED-4DFF-91E6-830C8DABA45F}" type="pres">
      <dgm:prSet presAssocID="{A994DE1F-D288-440B-9FCE-A91005EA66A5}" presName="rootConnector" presStyleLbl="node1" presStyleIdx="4" presStyleCnt="5"/>
      <dgm:spPr/>
    </dgm:pt>
    <dgm:pt modelId="{E5FC80F2-B750-4F62-8156-D4614F53D366}" type="pres">
      <dgm:prSet presAssocID="{A994DE1F-D288-440B-9FCE-A91005EA66A5}" presName="childShape" presStyleCnt="0"/>
      <dgm:spPr/>
    </dgm:pt>
    <dgm:pt modelId="{051DFF30-8B27-446E-8940-CBB6FD2190FA}" type="pres">
      <dgm:prSet presAssocID="{55A88C1A-6A5E-4075-B6E8-3F7786453D8C}" presName="Name13" presStyleLbl="parChTrans1D2" presStyleIdx="5" presStyleCnt="6"/>
      <dgm:spPr/>
    </dgm:pt>
    <dgm:pt modelId="{5DC60A06-8180-4E24-9159-981CBD5CAAE3}" type="pres">
      <dgm:prSet presAssocID="{CC596B03-FECE-486E-AF13-F820A9C1AAA3}" presName="childText" presStyleLbl="bgAcc1" presStyleIdx="5" presStyleCnt="6">
        <dgm:presLayoutVars>
          <dgm:bulletEnabled val="1"/>
        </dgm:presLayoutVars>
      </dgm:prSet>
      <dgm:spPr/>
    </dgm:pt>
  </dgm:ptLst>
  <dgm:cxnLst>
    <dgm:cxn modelId="{FA22D912-18DA-4B73-B361-410CC8A59443}" type="presOf" srcId="{84F8488D-ADE6-4E3C-89F8-9D2278C8490E}" destId="{B94440D3-DF42-452D-89F2-BB7100357F95}" srcOrd="0" destOrd="0" presId="urn:microsoft.com/office/officeart/2005/8/layout/hierarchy3"/>
    <dgm:cxn modelId="{7A456B15-9F85-43D2-B833-BF303CCBCF56}" srcId="{BA4CA3A0-C60D-409C-A238-BD18C8E3CEDA}" destId="{9C64269A-3E68-4514-B018-031B157815AE}" srcOrd="1" destOrd="0" parTransId="{C28D18DE-9911-431F-B5EB-56459C125F4F}" sibTransId="{7C492533-62CD-49F0-A1D6-504AABE53FDC}"/>
    <dgm:cxn modelId="{0C25F023-1817-4F3E-BC07-F0320FD3441D}" type="presOf" srcId="{43DA1502-88F6-41BB-ADA4-ACA3DE461E44}" destId="{41E61375-2938-420D-84AA-2F0507148680}" srcOrd="0" destOrd="0" presId="urn:microsoft.com/office/officeart/2005/8/layout/hierarchy3"/>
    <dgm:cxn modelId="{BB43D927-CAA5-47EF-B95A-C60AC0F1281B}" type="presOf" srcId="{C583E2EA-6441-4014-B1C2-53942E082306}" destId="{3CBF250F-D027-4B47-8021-A3529775DE52}" srcOrd="0" destOrd="0" presId="urn:microsoft.com/office/officeart/2005/8/layout/hierarchy3"/>
    <dgm:cxn modelId="{3413F72D-C542-4ADA-9850-BC2BF9AA223C}" srcId="{89F0074C-CD95-4D96-A0BC-41E17C10A63E}" destId="{A994DE1F-D288-440B-9FCE-A91005EA66A5}" srcOrd="4" destOrd="0" parTransId="{7F9B5BD6-858F-45E0-AF58-BF59B7B76915}" sibTransId="{FD908679-0898-45F6-A5F5-D650B1969C84}"/>
    <dgm:cxn modelId="{E7FC052F-7730-48A9-89FB-A5394D814080}" type="presOf" srcId="{A994DE1F-D288-440B-9FCE-A91005EA66A5}" destId="{FA01B683-1EED-4DFF-91E6-830C8DABA45F}" srcOrd="1" destOrd="0" presId="urn:microsoft.com/office/officeart/2005/8/layout/hierarchy3"/>
    <dgm:cxn modelId="{A5772B30-D364-4BB6-AE60-96648E30325B}" srcId="{89F0074C-CD95-4D96-A0BC-41E17C10A63E}" destId="{00049E7E-7330-4784-A8F5-6C6FE983FEC5}" srcOrd="3" destOrd="0" parTransId="{300A1B9F-03AC-4652-B0F5-571BF9158965}" sibTransId="{2F3003A2-4502-4CE7-BD0D-B0A2FF1912FD}"/>
    <dgm:cxn modelId="{04728E5B-46D1-4758-A131-958213F59FEB}" type="presOf" srcId="{BA4CA3A0-C60D-409C-A238-BD18C8E3CEDA}" destId="{BF4D5F75-0F51-4227-AD3B-CDF82C95CB11}" srcOrd="0" destOrd="0" presId="urn:microsoft.com/office/officeart/2005/8/layout/hierarchy3"/>
    <dgm:cxn modelId="{790EA241-C6B8-410B-9D5F-464CD5669BC1}" type="presOf" srcId="{24619550-9CD2-4B5F-BBDD-7059E7E9811B}" destId="{08184BED-6CD5-4D8D-A22A-B23514C21B19}" srcOrd="0" destOrd="0" presId="urn:microsoft.com/office/officeart/2005/8/layout/hierarchy3"/>
    <dgm:cxn modelId="{297FC26E-8641-4544-B0BB-B573CC085FC4}" type="presOf" srcId="{84F8488D-ADE6-4E3C-89F8-9D2278C8490E}" destId="{4D38C19E-A88E-4CAB-BB93-5C1BC05EB538}" srcOrd="1" destOrd="0" presId="urn:microsoft.com/office/officeart/2005/8/layout/hierarchy3"/>
    <dgm:cxn modelId="{C4FDC06F-2860-4672-91EB-AA68130D1DD8}" type="presOf" srcId="{CC596B03-FECE-486E-AF13-F820A9C1AAA3}" destId="{5DC60A06-8180-4E24-9159-981CBD5CAAE3}" srcOrd="0" destOrd="0" presId="urn:microsoft.com/office/officeart/2005/8/layout/hierarchy3"/>
    <dgm:cxn modelId="{4F167950-2BAF-4E71-B816-8DAF1151F282}" type="presOf" srcId="{BA4CA3A0-C60D-409C-A238-BD18C8E3CEDA}" destId="{1A353367-7334-4752-BC77-F2A3CE284CB7}" srcOrd="1" destOrd="0" presId="urn:microsoft.com/office/officeart/2005/8/layout/hierarchy3"/>
    <dgm:cxn modelId="{D64BAA71-8E11-4A93-B837-7A871CFA09DD}" srcId="{BA4CA3A0-C60D-409C-A238-BD18C8E3CEDA}" destId="{43DA1502-88F6-41BB-ADA4-ACA3DE461E44}" srcOrd="0" destOrd="0" parTransId="{24619550-9CD2-4B5F-BBDD-7059E7E9811B}" sibTransId="{C9307F4C-C09F-45FB-8CB6-9FBFF2A01131}"/>
    <dgm:cxn modelId="{3C57AC54-3152-46AC-A787-2E188C0D2BF1}" type="presOf" srcId="{7650B969-1C89-4129-833A-618BF2FB4227}" destId="{0595E33F-1BF7-45F8-8C3C-BA6CC6EAE60C}" srcOrd="0" destOrd="0" presId="urn:microsoft.com/office/officeart/2005/8/layout/hierarchy3"/>
    <dgm:cxn modelId="{9266BA55-837D-4856-8EA1-913102541D89}" type="presOf" srcId="{C28D18DE-9911-431F-B5EB-56459C125F4F}" destId="{230FBE67-3FA9-4DC3-9A26-D3CD7B67FFE6}" srcOrd="0" destOrd="0" presId="urn:microsoft.com/office/officeart/2005/8/layout/hierarchy3"/>
    <dgm:cxn modelId="{96B7605A-F74C-4C10-B515-E2166B517AB6}" srcId="{84F8488D-ADE6-4E3C-89F8-9D2278C8490E}" destId="{4BDBF9C9-7154-4D1D-88B9-A172B3CC822D}" srcOrd="0" destOrd="0" parTransId="{7650B969-1C89-4129-833A-618BF2FB4227}" sibTransId="{F866FFB4-154D-4A77-B7E1-49EC6C22F511}"/>
    <dgm:cxn modelId="{4C74BE7D-63A6-4583-9458-FCA48575562A}" type="presOf" srcId="{1A77F962-33CC-4996-92B2-F18542CCBA54}" destId="{3A3468FF-E657-443F-95CD-5D41724C136A}" srcOrd="0" destOrd="0" presId="urn:microsoft.com/office/officeart/2005/8/layout/hierarchy3"/>
    <dgm:cxn modelId="{29AEEC85-CFC2-4DC3-8CAE-1517E63D984F}" srcId="{00049E7E-7330-4784-A8F5-6C6FE983FEC5}" destId="{1A77F962-33CC-4996-92B2-F18542CCBA54}" srcOrd="0" destOrd="0" parTransId="{FE943018-76DB-4F97-893A-8A084B3BEF7D}" sibTransId="{3C90C9E9-D2F0-452E-89B6-919A1A977E12}"/>
    <dgm:cxn modelId="{3A629994-B8CD-4A6E-BB1F-DDFFF460E0E6}" type="presOf" srcId="{89F0074C-CD95-4D96-A0BC-41E17C10A63E}" destId="{E92C9B81-DBD2-4F9C-BE79-627B94810A17}" srcOrd="0" destOrd="0" presId="urn:microsoft.com/office/officeart/2005/8/layout/hierarchy3"/>
    <dgm:cxn modelId="{1C8E629A-B686-4351-866A-F97F217AC461}" type="presOf" srcId="{00049E7E-7330-4784-A8F5-6C6FE983FEC5}" destId="{28BCDC58-C1B0-4162-9245-449462F95F91}" srcOrd="0" destOrd="0" presId="urn:microsoft.com/office/officeart/2005/8/layout/hierarchy3"/>
    <dgm:cxn modelId="{606D129C-E8E9-4F52-A0CC-9E016128C889}" type="presOf" srcId="{41DFE4AB-6788-4813-89B4-18E4445C9E9F}" destId="{FDB4AB16-02E5-4244-940A-B16C8F5CFFE7}" srcOrd="0" destOrd="0" presId="urn:microsoft.com/office/officeart/2005/8/layout/hierarchy3"/>
    <dgm:cxn modelId="{C7DE34B2-F04E-43B3-9261-F40BEC162ECA}" type="presOf" srcId="{FE943018-76DB-4F97-893A-8A084B3BEF7D}" destId="{09FAA907-C13A-4A7B-B59C-EDEDFBEEAF5D}" srcOrd="0" destOrd="0" presId="urn:microsoft.com/office/officeart/2005/8/layout/hierarchy3"/>
    <dgm:cxn modelId="{E6D0D7B3-9CAE-4F15-9D90-B8153E11A10B}" type="presOf" srcId="{9C64269A-3E68-4514-B018-031B157815AE}" destId="{8842C004-32BF-4C9E-A1BA-9EBB16D94B87}" srcOrd="0" destOrd="0" presId="urn:microsoft.com/office/officeart/2005/8/layout/hierarchy3"/>
    <dgm:cxn modelId="{ACE6DBBF-3347-4C2C-8C62-285C8BBE0B77}" type="presOf" srcId="{55A88C1A-6A5E-4075-B6E8-3F7786453D8C}" destId="{051DFF30-8B27-446E-8940-CBB6FD2190FA}" srcOrd="0" destOrd="0" presId="urn:microsoft.com/office/officeart/2005/8/layout/hierarchy3"/>
    <dgm:cxn modelId="{D8A3D2C1-9DDC-49A3-99B8-0FB32296845C}" type="presOf" srcId="{41DFE4AB-6788-4813-89B4-18E4445C9E9F}" destId="{A0867A16-1324-4E5F-9488-ADF72634D298}" srcOrd="1" destOrd="0" presId="urn:microsoft.com/office/officeart/2005/8/layout/hierarchy3"/>
    <dgm:cxn modelId="{68A93DC5-436D-4276-9A21-DF68CEB42BE5}" srcId="{89F0074C-CD95-4D96-A0BC-41E17C10A63E}" destId="{BA4CA3A0-C60D-409C-A238-BD18C8E3CEDA}" srcOrd="0" destOrd="0" parTransId="{AB21B411-D689-4756-9B2F-2C2AF11BE819}" sibTransId="{A106C92C-0FC9-4FE9-AA36-A6F8685E9C9D}"/>
    <dgm:cxn modelId="{EAB771CB-7EDC-425C-BCDA-EF691A3C1575}" type="presOf" srcId="{A994DE1F-D288-440B-9FCE-A91005EA66A5}" destId="{EB5C958A-E27D-4C8F-AEFC-AE2E558A0BF9}" srcOrd="0" destOrd="0" presId="urn:microsoft.com/office/officeart/2005/8/layout/hierarchy3"/>
    <dgm:cxn modelId="{BD780ED5-9B6F-481F-81CA-828CE74C0799}" type="presOf" srcId="{9CD8D69D-413E-4A69-A6C7-EAD13DE2D766}" destId="{AE1085B7-21C3-42C0-993E-CB025ED1BDFD}" srcOrd="0" destOrd="0" presId="urn:microsoft.com/office/officeart/2005/8/layout/hierarchy3"/>
    <dgm:cxn modelId="{676C47D9-5A3E-45CC-B47B-3647AC53C21C}" srcId="{89F0074C-CD95-4D96-A0BC-41E17C10A63E}" destId="{41DFE4AB-6788-4813-89B4-18E4445C9E9F}" srcOrd="2" destOrd="0" parTransId="{638F0EB7-96D8-4EBE-B475-B10A9A92B762}" sibTransId="{675DD2E1-23DA-4A5E-B485-0BF376000850}"/>
    <dgm:cxn modelId="{BEAE66DF-9099-4295-A8A9-9F325A5564CE}" srcId="{A994DE1F-D288-440B-9FCE-A91005EA66A5}" destId="{CC596B03-FECE-486E-AF13-F820A9C1AAA3}" srcOrd="0" destOrd="0" parTransId="{55A88C1A-6A5E-4075-B6E8-3F7786453D8C}" sibTransId="{80572CB8-169E-4BC7-A5A5-5928D71620EF}"/>
    <dgm:cxn modelId="{9DC366E5-64ED-4450-BA6B-3B3234EF988C}" srcId="{89F0074C-CD95-4D96-A0BC-41E17C10A63E}" destId="{84F8488D-ADE6-4E3C-89F8-9D2278C8490E}" srcOrd="1" destOrd="0" parTransId="{2C93A761-BBE7-42E7-8034-DD768C485569}" sibTransId="{471C7804-89CA-4E03-B237-601D183366DD}"/>
    <dgm:cxn modelId="{6D0167EA-F321-4BF0-91DB-B2CF92AA8C9B}" srcId="{41DFE4AB-6788-4813-89B4-18E4445C9E9F}" destId="{9CD8D69D-413E-4A69-A6C7-EAD13DE2D766}" srcOrd="0" destOrd="0" parTransId="{C583E2EA-6441-4014-B1C2-53942E082306}" sibTransId="{815D42A5-4BE7-44B5-9FB8-C983E8505C14}"/>
    <dgm:cxn modelId="{3FEE14F3-03E9-42C2-AA59-4F757C7A0342}" type="presOf" srcId="{4BDBF9C9-7154-4D1D-88B9-A172B3CC822D}" destId="{6BD84158-C674-4B59-85A0-A2A5DE4C7027}" srcOrd="0" destOrd="0" presId="urn:microsoft.com/office/officeart/2005/8/layout/hierarchy3"/>
    <dgm:cxn modelId="{CFA56BF7-6ADC-4151-80CC-3E738031EDEF}" type="presOf" srcId="{00049E7E-7330-4784-A8F5-6C6FE983FEC5}" destId="{0432935F-FB5B-40B0-9EA1-D356EF7BDA87}" srcOrd="1" destOrd="0" presId="urn:microsoft.com/office/officeart/2005/8/layout/hierarchy3"/>
    <dgm:cxn modelId="{0438D9A2-E3C8-45E1-9F49-B373A2888AE3}" type="presParOf" srcId="{E92C9B81-DBD2-4F9C-BE79-627B94810A17}" destId="{8449BC06-7F82-4EE1-83CE-C8B6DF9E1EF1}" srcOrd="0" destOrd="0" presId="urn:microsoft.com/office/officeart/2005/8/layout/hierarchy3"/>
    <dgm:cxn modelId="{D5D23BE2-BE02-4A08-8FA8-AFE0B171B069}" type="presParOf" srcId="{8449BC06-7F82-4EE1-83CE-C8B6DF9E1EF1}" destId="{EC4DE088-06B4-407E-815C-585DA99D5995}" srcOrd="0" destOrd="0" presId="urn:microsoft.com/office/officeart/2005/8/layout/hierarchy3"/>
    <dgm:cxn modelId="{18A11F8A-04E3-4474-B1AC-CC9D6C079EE6}" type="presParOf" srcId="{EC4DE088-06B4-407E-815C-585DA99D5995}" destId="{BF4D5F75-0F51-4227-AD3B-CDF82C95CB11}" srcOrd="0" destOrd="0" presId="urn:microsoft.com/office/officeart/2005/8/layout/hierarchy3"/>
    <dgm:cxn modelId="{8B75C5AD-5CF7-4853-9423-FFFCF9FB57A2}" type="presParOf" srcId="{EC4DE088-06B4-407E-815C-585DA99D5995}" destId="{1A353367-7334-4752-BC77-F2A3CE284CB7}" srcOrd="1" destOrd="0" presId="urn:microsoft.com/office/officeart/2005/8/layout/hierarchy3"/>
    <dgm:cxn modelId="{A8E19074-1B91-4291-B506-478F2F7B3C59}" type="presParOf" srcId="{8449BC06-7F82-4EE1-83CE-C8B6DF9E1EF1}" destId="{C7408081-F74D-4C50-BA0A-7E532E8EE1E1}" srcOrd="1" destOrd="0" presId="urn:microsoft.com/office/officeart/2005/8/layout/hierarchy3"/>
    <dgm:cxn modelId="{B67047DF-0E71-4129-9909-67E9308B7CE7}" type="presParOf" srcId="{C7408081-F74D-4C50-BA0A-7E532E8EE1E1}" destId="{08184BED-6CD5-4D8D-A22A-B23514C21B19}" srcOrd="0" destOrd="0" presId="urn:microsoft.com/office/officeart/2005/8/layout/hierarchy3"/>
    <dgm:cxn modelId="{4FD9EDDC-CD82-46AE-83C9-C9EB8D35266B}" type="presParOf" srcId="{C7408081-F74D-4C50-BA0A-7E532E8EE1E1}" destId="{41E61375-2938-420D-84AA-2F0507148680}" srcOrd="1" destOrd="0" presId="urn:microsoft.com/office/officeart/2005/8/layout/hierarchy3"/>
    <dgm:cxn modelId="{391EF7EE-F692-4063-B23D-7B17B4DBE91F}" type="presParOf" srcId="{C7408081-F74D-4C50-BA0A-7E532E8EE1E1}" destId="{230FBE67-3FA9-4DC3-9A26-D3CD7B67FFE6}" srcOrd="2" destOrd="0" presId="urn:microsoft.com/office/officeart/2005/8/layout/hierarchy3"/>
    <dgm:cxn modelId="{2607EB2A-89AF-4EE2-99D9-C059913044F2}" type="presParOf" srcId="{C7408081-F74D-4C50-BA0A-7E532E8EE1E1}" destId="{8842C004-32BF-4C9E-A1BA-9EBB16D94B87}" srcOrd="3" destOrd="0" presId="urn:microsoft.com/office/officeart/2005/8/layout/hierarchy3"/>
    <dgm:cxn modelId="{ADCDB436-41DD-4305-92B8-9AA5E747506F}" type="presParOf" srcId="{E92C9B81-DBD2-4F9C-BE79-627B94810A17}" destId="{C9D1F2D8-FC62-443E-B1BE-90CBE5248275}" srcOrd="1" destOrd="0" presId="urn:microsoft.com/office/officeart/2005/8/layout/hierarchy3"/>
    <dgm:cxn modelId="{292192D6-A49C-4D30-816C-B961378DB402}" type="presParOf" srcId="{C9D1F2D8-FC62-443E-B1BE-90CBE5248275}" destId="{56B704CA-C2B2-4BBC-91C1-908D0FBBB900}" srcOrd="0" destOrd="0" presId="urn:microsoft.com/office/officeart/2005/8/layout/hierarchy3"/>
    <dgm:cxn modelId="{2F3F2345-8157-45CF-8724-30730C9D7A50}" type="presParOf" srcId="{56B704CA-C2B2-4BBC-91C1-908D0FBBB900}" destId="{B94440D3-DF42-452D-89F2-BB7100357F95}" srcOrd="0" destOrd="0" presId="urn:microsoft.com/office/officeart/2005/8/layout/hierarchy3"/>
    <dgm:cxn modelId="{11B3A225-FCF3-4A10-A001-E9A15233E42C}" type="presParOf" srcId="{56B704CA-C2B2-4BBC-91C1-908D0FBBB900}" destId="{4D38C19E-A88E-4CAB-BB93-5C1BC05EB538}" srcOrd="1" destOrd="0" presId="urn:microsoft.com/office/officeart/2005/8/layout/hierarchy3"/>
    <dgm:cxn modelId="{62EB8C70-D3D8-4287-AA2C-30071B0BE5B9}" type="presParOf" srcId="{C9D1F2D8-FC62-443E-B1BE-90CBE5248275}" destId="{340602A3-EA62-4122-98CD-B9E3F1E0A136}" srcOrd="1" destOrd="0" presId="urn:microsoft.com/office/officeart/2005/8/layout/hierarchy3"/>
    <dgm:cxn modelId="{AA3B0202-B894-4E19-BD2F-57601E0610CA}" type="presParOf" srcId="{340602A3-EA62-4122-98CD-B9E3F1E0A136}" destId="{0595E33F-1BF7-45F8-8C3C-BA6CC6EAE60C}" srcOrd="0" destOrd="0" presId="urn:microsoft.com/office/officeart/2005/8/layout/hierarchy3"/>
    <dgm:cxn modelId="{61BE3CA6-E80A-4F3B-ACC1-8F74A86DF49D}" type="presParOf" srcId="{340602A3-EA62-4122-98CD-B9E3F1E0A136}" destId="{6BD84158-C674-4B59-85A0-A2A5DE4C7027}" srcOrd="1" destOrd="0" presId="urn:microsoft.com/office/officeart/2005/8/layout/hierarchy3"/>
    <dgm:cxn modelId="{4454FD64-D135-4D4D-88D1-F91FAC3F6FA3}" type="presParOf" srcId="{E92C9B81-DBD2-4F9C-BE79-627B94810A17}" destId="{34703485-E049-4D39-A045-B7B677AEC7AF}" srcOrd="2" destOrd="0" presId="urn:microsoft.com/office/officeart/2005/8/layout/hierarchy3"/>
    <dgm:cxn modelId="{8398046F-05B1-4DD5-8EAA-AE873251DCAA}" type="presParOf" srcId="{34703485-E049-4D39-A045-B7B677AEC7AF}" destId="{177D4F2D-6653-476F-9575-44CAC6ECD83D}" srcOrd="0" destOrd="0" presId="urn:microsoft.com/office/officeart/2005/8/layout/hierarchy3"/>
    <dgm:cxn modelId="{F661C652-8441-406D-9879-D96CB5717927}" type="presParOf" srcId="{177D4F2D-6653-476F-9575-44CAC6ECD83D}" destId="{FDB4AB16-02E5-4244-940A-B16C8F5CFFE7}" srcOrd="0" destOrd="0" presId="urn:microsoft.com/office/officeart/2005/8/layout/hierarchy3"/>
    <dgm:cxn modelId="{8B781074-CA17-4ACD-90EF-17A69D2AA183}" type="presParOf" srcId="{177D4F2D-6653-476F-9575-44CAC6ECD83D}" destId="{A0867A16-1324-4E5F-9488-ADF72634D298}" srcOrd="1" destOrd="0" presId="urn:microsoft.com/office/officeart/2005/8/layout/hierarchy3"/>
    <dgm:cxn modelId="{95E9525A-D79D-4F10-A764-7E445E006C64}" type="presParOf" srcId="{34703485-E049-4D39-A045-B7B677AEC7AF}" destId="{23C01C10-FD60-4A6F-9856-A3D31C2715C0}" srcOrd="1" destOrd="0" presId="urn:microsoft.com/office/officeart/2005/8/layout/hierarchy3"/>
    <dgm:cxn modelId="{3EAC3050-1B16-4E50-9728-39BB217DA46F}" type="presParOf" srcId="{23C01C10-FD60-4A6F-9856-A3D31C2715C0}" destId="{3CBF250F-D027-4B47-8021-A3529775DE52}" srcOrd="0" destOrd="0" presId="urn:microsoft.com/office/officeart/2005/8/layout/hierarchy3"/>
    <dgm:cxn modelId="{591D8744-2127-43E9-8EC8-920C29FEEDDB}" type="presParOf" srcId="{23C01C10-FD60-4A6F-9856-A3D31C2715C0}" destId="{AE1085B7-21C3-42C0-993E-CB025ED1BDFD}" srcOrd="1" destOrd="0" presId="urn:microsoft.com/office/officeart/2005/8/layout/hierarchy3"/>
    <dgm:cxn modelId="{3899143E-5DDE-4B2C-95B9-A7E4F7185360}" type="presParOf" srcId="{E92C9B81-DBD2-4F9C-BE79-627B94810A17}" destId="{7F1C1E4A-1206-47DB-A3A8-1A068A3E3217}" srcOrd="3" destOrd="0" presId="urn:microsoft.com/office/officeart/2005/8/layout/hierarchy3"/>
    <dgm:cxn modelId="{6EC07851-3777-4DFA-9251-62A3B043CBD5}" type="presParOf" srcId="{7F1C1E4A-1206-47DB-A3A8-1A068A3E3217}" destId="{60D44DEC-46B4-4AC2-BB92-B06E38B614C3}" srcOrd="0" destOrd="0" presId="urn:microsoft.com/office/officeart/2005/8/layout/hierarchy3"/>
    <dgm:cxn modelId="{B6B561A5-7F8B-4EBF-A661-F08922591CCE}" type="presParOf" srcId="{60D44DEC-46B4-4AC2-BB92-B06E38B614C3}" destId="{28BCDC58-C1B0-4162-9245-449462F95F91}" srcOrd="0" destOrd="0" presId="urn:microsoft.com/office/officeart/2005/8/layout/hierarchy3"/>
    <dgm:cxn modelId="{C85E6FE6-2DF9-4FB9-86D7-DFCAC226936F}" type="presParOf" srcId="{60D44DEC-46B4-4AC2-BB92-B06E38B614C3}" destId="{0432935F-FB5B-40B0-9EA1-D356EF7BDA87}" srcOrd="1" destOrd="0" presId="urn:microsoft.com/office/officeart/2005/8/layout/hierarchy3"/>
    <dgm:cxn modelId="{4A255C63-E2AF-4BEC-BDAD-FC829112A5CE}" type="presParOf" srcId="{7F1C1E4A-1206-47DB-A3A8-1A068A3E3217}" destId="{09D476F4-75B1-43DD-AE6F-64890F7EE8D5}" srcOrd="1" destOrd="0" presId="urn:microsoft.com/office/officeart/2005/8/layout/hierarchy3"/>
    <dgm:cxn modelId="{5FEAF7A6-FADF-4CDC-AEAE-4C92AD024D3B}" type="presParOf" srcId="{09D476F4-75B1-43DD-AE6F-64890F7EE8D5}" destId="{09FAA907-C13A-4A7B-B59C-EDEDFBEEAF5D}" srcOrd="0" destOrd="0" presId="urn:microsoft.com/office/officeart/2005/8/layout/hierarchy3"/>
    <dgm:cxn modelId="{9386DA47-1251-429D-8579-B4ECEADFDB2E}" type="presParOf" srcId="{09D476F4-75B1-43DD-AE6F-64890F7EE8D5}" destId="{3A3468FF-E657-443F-95CD-5D41724C136A}" srcOrd="1" destOrd="0" presId="urn:microsoft.com/office/officeart/2005/8/layout/hierarchy3"/>
    <dgm:cxn modelId="{FB35BB21-9E5A-4129-9D29-9879D51988EA}" type="presParOf" srcId="{E92C9B81-DBD2-4F9C-BE79-627B94810A17}" destId="{65397073-7BF3-4959-9E56-2D3E0CD16A74}" srcOrd="4" destOrd="0" presId="urn:microsoft.com/office/officeart/2005/8/layout/hierarchy3"/>
    <dgm:cxn modelId="{A95EF806-073F-465C-953E-C7680E6841AB}" type="presParOf" srcId="{65397073-7BF3-4959-9E56-2D3E0CD16A74}" destId="{392FDD69-13EE-4B81-9A11-BF936CF3ACF0}" srcOrd="0" destOrd="0" presId="urn:microsoft.com/office/officeart/2005/8/layout/hierarchy3"/>
    <dgm:cxn modelId="{6A16C3CE-A289-44AE-8FE9-0F823EB749F5}" type="presParOf" srcId="{392FDD69-13EE-4B81-9A11-BF936CF3ACF0}" destId="{EB5C958A-E27D-4C8F-AEFC-AE2E558A0BF9}" srcOrd="0" destOrd="0" presId="urn:microsoft.com/office/officeart/2005/8/layout/hierarchy3"/>
    <dgm:cxn modelId="{7E19C3E6-AF1C-4B7F-BDEC-6424826A4DFE}" type="presParOf" srcId="{392FDD69-13EE-4B81-9A11-BF936CF3ACF0}" destId="{FA01B683-1EED-4DFF-91E6-830C8DABA45F}" srcOrd="1" destOrd="0" presId="urn:microsoft.com/office/officeart/2005/8/layout/hierarchy3"/>
    <dgm:cxn modelId="{C213157D-981D-4E11-BB90-A20DEC61A476}" type="presParOf" srcId="{65397073-7BF3-4959-9E56-2D3E0CD16A74}" destId="{E5FC80F2-B750-4F62-8156-D4614F53D366}" srcOrd="1" destOrd="0" presId="urn:microsoft.com/office/officeart/2005/8/layout/hierarchy3"/>
    <dgm:cxn modelId="{2CE6D587-3332-42E9-97D7-6D627FEA0827}" type="presParOf" srcId="{E5FC80F2-B750-4F62-8156-D4614F53D366}" destId="{051DFF30-8B27-446E-8940-CBB6FD2190FA}" srcOrd="0" destOrd="0" presId="urn:microsoft.com/office/officeart/2005/8/layout/hierarchy3"/>
    <dgm:cxn modelId="{6F76DCCF-1B10-4C02-9411-C523E9C3F37F}" type="presParOf" srcId="{E5FC80F2-B750-4F62-8156-D4614F53D366}" destId="{5DC60A06-8180-4E24-9159-981CBD5CAAE3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0EC31D7-CB8E-4F81-A002-F7613BF13696}">
      <dsp:nvSpPr>
        <dsp:cNvPr id="0" name=""/>
        <dsp:cNvSpPr/>
      </dsp:nvSpPr>
      <dsp:spPr>
        <a:xfrm>
          <a:off x="0" y="3035"/>
          <a:ext cx="5014790" cy="64649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B76B3C8-0E17-47E4-81C8-3C5985096606}">
      <dsp:nvSpPr>
        <dsp:cNvPr id="0" name=""/>
        <dsp:cNvSpPr/>
      </dsp:nvSpPr>
      <dsp:spPr>
        <a:xfrm>
          <a:off x="195564" y="148496"/>
          <a:ext cx="355571" cy="35557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6F88F8E-20B0-47EC-BC7D-20943C337C30}">
      <dsp:nvSpPr>
        <dsp:cNvPr id="0" name=""/>
        <dsp:cNvSpPr/>
      </dsp:nvSpPr>
      <dsp:spPr>
        <a:xfrm>
          <a:off x="746699" y="3035"/>
          <a:ext cx="4268090" cy="6464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420" tIns="68420" rIns="68420" bIns="6842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Source : Kaggle </a:t>
          </a:r>
        </a:p>
      </dsp:txBody>
      <dsp:txXfrm>
        <a:off x="746699" y="3035"/>
        <a:ext cx="4268090" cy="646492"/>
      </dsp:txXfrm>
    </dsp:sp>
    <dsp:sp modelId="{7DE0A73A-0BF2-41BD-BB2F-41DA3D80C55E}">
      <dsp:nvSpPr>
        <dsp:cNvPr id="0" name=""/>
        <dsp:cNvSpPr/>
      </dsp:nvSpPr>
      <dsp:spPr>
        <a:xfrm>
          <a:off x="0" y="811151"/>
          <a:ext cx="5014790" cy="64649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1978E0-2F0C-49BE-B083-780907D4AABD}">
      <dsp:nvSpPr>
        <dsp:cNvPr id="0" name=""/>
        <dsp:cNvSpPr/>
      </dsp:nvSpPr>
      <dsp:spPr>
        <a:xfrm>
          <a:off x="195564" y="956612"/>
          <a:ext cx="355571" cy="35557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7CA84EB-3112-43F5-89EF-4695EEEDA76E}">
      <dsp:nvSpPr>
        <dsp:cNvPr id="0" name=""/>
        <dsp:cNvSpPr/>
      </dsp:nvSpPr>
      <dsp:spPr>
        <a:xfrm>
          <a:off x="746699" y="811151"/>
          <a:ext cx="4268090" cy="6464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420" tIns="68420" rIns="68420" bIns="6842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T</a:t>
          </a:r>
          <a:r>
            <a:rPr lang="en-US" sz="1400" b="0" i="0" kern="1200" baseline="0"/>
            <a:t>wo subdirectories : </a:t>
          </a:r>
          <a:r>
            <a:rPr lang="en-US" sz="1400" kern="1200"/>
            <a:t>T</a:t>
          </a:r>
          <a:r>
            <a:rPr lang="en-US" sz="1400" b="0" i="0" kern="1200" baseline="0"/>
            <a:t>rain _Test</a:t>
          </a:r>
          <a:endParaRPr lang="en-US" sz="1400" kern="1200"/>
        </a:p>
      </dsp:txBody>
      <dsp:txXfrm>
        <a:off x="746699" y="811151"/>
        <a:ext cx="4268090" cy="646492"/>
      </dsp:txXfrm>
    </dsp:sp>
    <dsp:sp modelId="{AFA4C341-9802-46F7-9598-EC7D7F398CF2}">
      <dsp:nvSpPr>
        <dsp:cNvPr id="0" name=""/>
        <dsp:cNvSpPr/>
      </dsp:nvSpPr>
      <dsp:spPr>
        <a:xfrm>
          <a:off x="0" y="1619267"/>
          <a:ext cx="5014790" cy="64649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CC8F7CC-27D2-415E-894B-FE225658FF2B}">
      <dsp:nvSpPr>
        <dsp:cNvPr id="0" name=""/>
        <dsp:cNvSpPr/>
      </dsp:nvSpPr>
      <dsp:spPr>
        <a:xfrm>
          <a:off x="195564" y="1764727"/>
          <a:ext cx="355571" cy="35557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A076A81-CE73-4129-85F8-C3E5E126377C}">
      <dsp:nvSpPr>
        <dsp:cNvPr id="0" name=""/>
        <dsp:cNvSpPr/>
      </dsp:nvSpPr>
      <dsp:spPr>
        <a:xfrm>
          <a:off x="746699" y="1619267"/>
          <a:ext cx="4268090" cy="6464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420" tIns="68420" rIns="68420" bIns="6842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Number of images : 6400</a:t>
          </a:r>
        </a:p>
      </dsp:txBody>
      <dsp:txXfrm>
        <a:off x="746699" y="1619267"/>
        <a:ext cx="4268090" cy="646492"/>
      </dsp:txXfrm>
    </dsp:sp>
    <dsp:sp modelId="{0E290132-2CCD-4772-B877-3BC5EAAB9C09}">
      <dsp:nvSpPr>
        <dsp:cNvPr id="0" name=""/>
        <dsp:cNvSpPr/>
      </dsp:nvSpPr>
      <dsp:spPr>
        <a:xfrm>
          <a:off x="0" y="2427383"/>
          <a:ext cx="5014790" cy="64649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19D5384-DDDE-42B1-8B9B-C96B5ED79B2E}">
      <dsp:nvSpPr>
        <dsp:cNvPr id="0" name=""/>
        <dsp:cNvSpPr/>
      </dsp:nvSpPr>
      <dsp:spPr>
        <a:xfrm>
          <a:off x="195564" y="2572843"/>
          <a:ext cx="355571" cy="35557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CCC1CB0-ED7F-4B2A-A698-CD7C91A0712B}">
      <dsp:nvSpPr>
        <dsp:cNvPr id="0" name=""/>
        <dsp:cNvSpPr/>
      </dsp:nvSpPr>
      <dsp:spPr>
        <a:xfrm>
          <a:off x="746699" y="2427383"/>
          <a:ext cx="4268090" cy="6464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420" tIns="68420" rIns="68420" bIns="6842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baseline="0"/>
            <a:t>MRI images categories: Non-Dementia, Very-   Mild Dementia, Mild Dementia, and Moderate Dementia. </a:t>
          </a:r>
          <a:endParaRPr lang="en-US" sz="1400" kern="1200"/>
        </a:p>
      </dsp:txBody>
      <dsp:txXfrm>
        <a:off x="746699" y="2427383"/>
        <a:ext cx="4268090" cy="646492"/>
      </dsp:txXfrm>
    </dsp:sp>
    <dsp:sp modelId="{0BA14D7F-C1DB-482D-83C1-2D7206153E34}">
      <dsp:nvSpPr>
        <dsp:cNvPr id="0" name=""/>
        <dsp:cNvSpPr/>
      </dsp:nvSpPr>
      <dsp:spPr>
        <a:xfrm>
          <a:off x="0" y="3235499"/>
          <a:ext cx="5014790" cy="64649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05861D-544C-478E-B5D6-2E670E3469A7}">
      <dsp:nvSpPr>
        <dsp:cNvPr id="0" name=""/>
        <dsp:cNvSpPr/>
      </dsp:nvSpPr>
      <dsp:spPr>
        <a:xfrm>
          <a:off x="195564" y="3380959"/>
          <a:ext cx="355571" cy="355571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54FEF57-0589-42B8-B794-B32E094311A4}">
      <dsp:nvSpPr>
        <dsp:cNvPr id="0" name=""/>
        <dsp:cNvSpPr/>
      </dsp:nvSpPr>
      <dsp:spPr>
        <a:xfrm>
          <a:off x="746699" y="3235499"/>
          <a:ext cx="4268090" cy="6464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420" tIns="68420" rIns="68420" bIns="6842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Images sizes: </a:t>
          </a:r>
          <a:r>
            <a:rPr lang="en-US" sz="1400" b="0" i="0" kern="1200" baseline="0"/>
            <a:t>256 by 256 pixels, </a:t>
          </a:r>
          <a:endParaRPr lang="en-US" sz="1400" kern="1200"/>
        </a:p>
      </dsp:txBody>
      <dsp:txXfrm>
        <a:off x="746699" y="3235499"/>
        <a:ext cx="4268090" cy="64649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F4D5F75-0F51-4227-AD3B-CDF82C95CB11}">
      <dsp:nvSpPr>
        <dsp:cNvPr id="0" name=""/>
        <dsp:cNvSpPr/>
      </dsp:nvSpPr>
      <dsp:spPr>
        <a:xfrm>
          <a:off x="3290" y="6050"/>
          <a:ext cx="1122227" cy="56111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4765" tIns="16510" rIns="24765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latin typeface="+mj-lt"/>
            </a:rPr>
            <a:t>Preprocessing</a:t>
          </a:r>
        </a:p>
      </dsp:txBody>
      <dsp:txXfrm>
        <a:off x="19724" y="22484"/>
        <a:ext cx="1089359" cy="528245"/>
      </dsp:txXfrm>
    </dsp:sp>
    <dsp:sp modelId="{08184BED-6CD5-4D8D-A22A-B23514C21B19}">
      <dsp:nvSpPr>
        <dsp:cNvPr id="0" name=""/>
        <dsp:cNvSpPr/>
      </dsp:nvSpPr>
      <dsp:spPr>
        <a:xfrm>
          <a:off x="115513" y="567164"/>
          <a:ext cx="112222" cy="4208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20835"/>
              </a:lnTo>
              <a:lnTo>
                <a:pt x="112222" y="42083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1E61375-2938-420D-84AA-2F0507148680}">
      <dsp:nvSpPr>
        <dsp:cNvPr id="0" name=""/>
        <dsp:cNvSpPr/>
      </dsp:nvSpPr>
      <dsp:spPr>
        <a:xfrm>
          <a:off x="227736" y="707442"/>
          <a:ext cx="897782" cy="56111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145" tIns="11430" rIns="17145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900" kern="1200" dirty="0"/>
            <a:t>Preprocessing (</a:t>
          </a:r>
          <a:r>
            <a:rPr lang="en-US" sz="900" kern="1200" dirty="0" err="1"/>
            <a:t>ImageFolder</a:t>
          </a:r>
          <a:r>
            <a:rPr lang="en-US" sz="900" kern="1200" dirty="0"/>
            <a:t> ,)</a:t>
          </a:r>
        </a:p>
      </dsp:txBody>
      <dsp:txXfrm>
        <a:off x="244170" y="723876"/>
        <a:ext cx="864914" cy="528245"/>
      </dsp:txXfrm>
    </dsp:sp>
    <dsp:sp modelId="{230FBE67-3FA9-4DC3-9A26-D3CD7B67FFE6}">
      <dsp:nvSpPr>
        <dsp:cNvPr id="0" name=""/>
        <dsp:cNvSpPr/>
      </dsp:nvSpPr>
      <dsp:spPr>
        <a:xfrm>
          <a:off x="115513" y="567164"/>
          <a:ext cx="112222" cy="112222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22227"/>
              </a:lnTo>
              <a:lnTo>
                <a:pt x="112222" y="112222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842C004-32BF-4C9E-A1BA-9EBB16D94B87}">
      <dsp:nvSpPr>
        <dsp:cNvPr id="0" name=""/>
        <dsp:cNvSpPr/>
      </dsp:nvSpPr>
      <dsp:spPr>
        <a:xfrm>
          <a:off x="227736" y="1408834"/>
          <a:ext cx="897782" cy="56111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145" tIns="11430" rIns="17145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900" kern="1200" dirty="0" err="1"/>
            <a:t>Dataloser</a:t>
          </a:r>
          <a:endParaRPr lang="en-US" sz="900" kern="1200" dirty="0"/>
        </a:p>
      </dsp:txBody>
      <dsp:txXfrm>
        <a:off x="244170" y="1425268"/>
        <a:ext cx="864914" cy="528245"/>
      </dsp:txXfrm>
    </dsp:sp>
    <dsp:sp modelId="{B94440D3-DF42-452D-89F2-BB7100357F95}">
      <dsp:nvSpPr>
        <dsp:cNvPr id="0" name=""/>
        <dsp:cNvSpPr/>
      </dsp:nvSpPr>
      <dsp:spPr>
        <a:xfrm>
          <a:off x="1406075" y="6050"/>
          <a:ext cx="1122227" cy="56111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4765" tIns="16510" rIns="24765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latin typeface="+mj-lt"/>
            </a:rPr>
            <a:t>Building the model</a:t>
          </a:r>
        </a:p>
      </dsp:txBody>
      <dsp:txXfrm>
        <a:off x="1422509" y="22484"/>
        <a:ext cx="1089359" cy="528245"/>
      </dsp:txXfrm>
    </dsp:sp>
    <dsp:sp modelId="{0595E33F-1BF7-45F8-8C3C-BA6CC6EAE60C}">
      <dsp:nvSpPr>
        <dsp:cNvPr id="0" name=""/>
        <dsp:cNvSpPr/>
      </dsp:nvSpPr>
      <dsp:spPr>
        <a:xfrm>
          <a:off x="1518298" y="567164"/>
          <a:ext cx="112222" cy="4208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20835"/>
              </a:lnTo>
              <a:lnTo>
                <a:pt x="112222" y="42083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BD84158-C674-4B59-85A0-A2A5DE4C7027}">
      <dsp:nvSpPr>
        <dsp:cNvPr id="0" name=""/>
        <dsp:cNvSpPr/>
      </dsp:nvSpPr>
      <dsp:spPr>
        <a:xfrm>
          <a:off x="1630521" y="707442"/>
          <a:ext cx="897782" cy="56111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145" tIns="11430" rIns="17145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900" kern="1200"/>
            <a:t>Downloading</a:t>
          </a:r>
          <a:r>
            <a:rPr lang="en-US" sz="900" kern="1200" baseline="0"/>
            <a:t> the pretrained model and its weights.</a:t>
          </a:r>
          <a:endParaRPr lang="en-US" sz="900" kern="1200"/>
        </a:p>
      </dsp:txBody>
      <dsp:txXfrm>
        <a:off x="1646955" y="723876"/>
        <a:ext cx="864914" cy="528245"/>
      </dsp:txXfrm>
    </dsp:sp>
    <dsp:sp modelId="{FDB4AB16-02E5-4244-940A-B16C8F5CFFE7}">
      <dsp:nvSpPr>
        <dsp:cNvPr id="0" name=""/>
        <dsp:cNvSpPr/>
      </dsp:nvSpPr>
      <dsp:spPr>
        <a:xfrm>
          <a:off x="2808860" y="6050"/>
          <a:ext cx="1122227" cy="56111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4765" tIns="16510" rIns="24765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300" kern="1200" dirty="0">
              <a:latin typeface="+mj-lt"/>
            </a:rPr>
            <a:t>Training</a:t>
          </a:r>
        </a:p>
      </dsp:txBody>
      <dsp:txXfrm>
        <a:off x="2825294" y="22484"/>
        <a:ext cx="1089359" cy="528245"/>
      </dsp:txXfrm>
    </dsp:sp>
    <dsp:sp modelId="{3CBF250F-D027-4B47-8021-A3529775DE52}">
      <dsp:nvSpPr>
        <dsp:cNvPr id="0" name=""/>
        <dsp:cNvSpPr/>
      </dsp:nvSpPr>
      <dsp:spPr>
        <a:xfrm>
          <a:off x="2921082" y="567164"/>
          <a:ext cx="112222" cy="4208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20835"/>
              </a:lnTo>
              <a:lnTo>
                <a:pt x="112222" y="42083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E1085B7-21C3-42C0-993E-CB025ED1BDFD}">
      <dsp:nvSpPr>
        <dsp:cNvPr id="0" name=""/>
        <dsp:cNvSpPr/>
      </dsp:nvSpPr>
      <dsp:spPr>
        <a:xfrm>
          <a:off x="3033305" y="707442"/>
          <a:ext cx="897782" cy="56111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145" tIns="11430" rIns="17145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900" b="0" i="0" kern="1200" dirty="0"/>
            <a:t>Cross validation </a:t>
          </a:r>
        </a:p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900" b="0" i="0" kern="1200" dirty="0"/>
            <a:t>Final model </a:t>
          </a:r>
          <a:endParaRPr lang="en-US" sz="900" kern="1200" dirty="0"/>
        </a:p>
      </dsp:txBody>
      <dsp:txXfrm>
        <a:off x="3049739" y="723876"/>
        <a:ext cx="864914" cy="528245"/>
      </dsp:txXfrm>
    </dsp:sp>
    <dsp:sp modelId="{28BCDC58-C1B0-4162-9245-449462F95F91}">
      <dsp:nvSpPr>
        <dsp:cNvPr id="0" name=""/>
        <dsp:cNvSpPr/>
      </dsp:nvSpPr>
      <dsp:spPr>
        <a:xfrm>
          <a:off x="4211644" y="6050"/>
          <a:ext cx="1122227" cy="56111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4765" tIns="16510" rIns="24765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300" kern="1200" dirty="0">
              <a:latin typeface="+mj-lt"/>
            </a:rPr>
            <a:t>Testing </a:t>
          </a:r>
        </a:p>
      </dsp:txBody>
      <dsp:txXfrm>
        <a:off x="4228078" y="22484"/>
        <a:ext cx="1089359" cy="528245"/>
      </dsp:txXfrm>
    </dsp:sp>
    <dsp:sp modelId="{09FAA907-C13A-4A7B-B59C-EDEDFBEEAF5D}">
      <dsp:nvSpPr>
        <dsp:cNvPr id="0" name=""/>
        <dsp:cNvSpPr/>
      </dsp:nvSpPr>
      <dsp:spPr>
        <a:xfrm>
          <a:off x="4323867" y="567164"/>
          <a:ext cx="112222" cy="4208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20835"/>
              </a:lnTo>
              <a:lnTo>
                <a:pt x="112222" y="42083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A3468FF-E657-443F-95CD-5D41724C136A}">
      <dsp:nvSpPr>
        <dsp:cNvPr id="0" name=""/>
        <dsp:cNvSpPr/>
      </dsp:nvSpPr>
      <dsp:spPr>
        <a:xfrm>
          <a:off x="4436090" y="707442"/>
          <a:ext cx="897782" cy="56111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145" tIns="11430" rIns="17145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900" kern="1200" dirty="0"/>
            <a:t>Unseen data</a:t>
          </a:r>
        </a:p>
      </dsp:txBody>
      <dsp:txXfrm>
        <a:off x="4452524" y="723876"/>
        <a:ext cx="864914" cy="528245"/>
      </dsp:txXfrm>
    </dsp:sp>
    <dsp:sp modelId="{EB5C958A-E27D-4C8F-AEFC-AE2E558A0BF9}">
      <dsp:nvSpPr>
        <dsp:cNvPr id="0" name=""/>
        <dsp:cNvSpPr/>
      </dsp:nvSpPr>
      <dsp:spPr>
        <a:xfrm>
          <a:off x="5614429" y="6050"/>
          <a:ext cx="1122227" cy="56111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4765" tIns="16510" rIns="24765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300" kern="1200" dirty="0">
              <a:latin typeface="+mj-lt"/>
            </a:rPr>
            <a:t>Augmentation</a:t>
          </a:r>
        </a:p>
      </dsp:txBody>
      <dsp:txXfrm>
        <a:off x="5630863" y="22484"/>
        <a:ext cx="1089359" cy="528245"/>
      </dsp:txXfrm>
    </dsp:sp>
    <dsp:sp modelId="{051DFF30-8B27-446E-8940-CBB6FD2190FA}">
      <dsp:nvSpPr>
        <dsp:cNvPr id="0" name=""/>
        <dsp:cNvSpPr/>
      </dsp:nvSpPr>
      <dsp:spPr>
        <a:xfrm>
          <a:off x="5726652" y="567164"/>
          <a:ext cx="112222" cy="4208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20835"/>
              </a:lnTo>
              <a:lnTo>
                <a:pt x="112222" y="42083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DC60A06-8180-4E24-9159-981CBD5CAAE3}">
      <dsp:nvSpPr>
        <dsp:cNvPr id="0" name=""/>
        <dsp:cNvSpPr/>
      </dsp:nvSpPr>
      <dsp:spPr>
        <a:xfrm>
          <a:off x="5838874" y="707442"/>
          <a:ext cx="897782" cy="56111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145" tIns="11430" rIns="17145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900" b="0" i="0" kern="1200" dirty="0"/>
            <a:t>Using augmentation </a:t>
          </a:r>
          <a:endParaRPr lang="en-US" sz="900" kern="1200" dirty="0"/>
        </a:p>
      </dsp:txBody>
      <dsp:txXfrm>
        <a:off x="5855308" y="723876"/>
        <a:ext cx="864914" cy="52824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D8E7403-EB4A-4177-AFCE-6A9D7B160C6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C49177-C030-4043-9380-EA6E4C94A16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C7415F-6970-4DE4-93F1-94FEF07D0F1C}" type="datetimeFigureOut">
              <a:rPr lang="en-US" smtClean="0"/>
              <a:t>2/20/2024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4C83CE-EC9B-40C4-BD7A-48797AE5B1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E9A75D-9B4E-4704-98C7-2A42472F118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CC6D6D-E986-427F-AD9C-4E9408DDB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7748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86E6E5-5A19-4AE7-8D4E-049C5315C9A0}" type="datetimeFigureOut">
              <a:rPr lang="en-US" smtClean="0"/>
              <a:t>2/20/2024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5A580F-E35D-42E1-AF82-E41CC201EA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6806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769C21-FF48-4BAC-88E9-1290DC654EB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6551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22C1D5-8580-AA1A-140D-6593A763DC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ABA6D6E-43A0-829C-16DE-B99A46661E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A1A1FB5-E18F-9EA3-4367-0CFB9E0DC4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5DDF19-99AD-54F1-4C70-3F9796D11D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769C21-FF48-4BAC-88E9-1290DC654EB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861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DDDAFC-10AC-7FDE-6674-F36ED31295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4EF00A8-90CC-CFDF-B414-415D361456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47D4973-487F-7585-188A-3689190749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AE0D00-B3E7-2D8F-3274-62F26F8847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4EE6E-C0DF-4EB1-8875-16F6BF59954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0242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FAD651-8570-3303-2230-9D07AD95BA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091458F-B2E4-7CBF-904E-59E1667D15B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9513C84-3071-8CB3-A85F-9A6F54C1B5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A65F23-0844-56C8-34F2-2C93FD568DE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4EE6E-C0DF-4EB1-8875-16F6BF59954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0404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F4A46A-06E0-4B10-B874-2B434C3E2E6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530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61EFD6-34B6-4621-AFFD-CC7DD286577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3589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61EFD6-34B6-4621-AFFD-CC7DD286577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7459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6CF952-7078-3D11-0444-C8E0258668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1162B16-4506-BEC6-401F-D1580BEF661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8630380-7B7E-0697-EB72-2639B74996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ACD4B7-7D47-4FF5-3FCE-AED83533686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61EFD6-34B6-4621-AFFD-CC7DD286577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1079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18F15D-934C-C3DA-41AA-B28BA01303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2C0ACD3-5E5B-2E7F-D93A-860442EF78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72032D5-B6A7-7EC2-0755-6C2058C8E8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FCC0FF-A81A-BF77-AFD1-E9BAAE7F2B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61EFD6-34B6-4621-AFFD-CC7DD286577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0117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2139D9-79BD-76A7-64CF-CFD3CA0552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EA914E4-F111-51C8-05DC-3F39D37ACE7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AB82755-A48F-CFCE-923C-F7B0D35D15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02A0A6-644F-E897-D97C-BBFB54A2E0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61EFD6-34B6-4621-AFFD-CC7DD286577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99560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951D26-D40E-BA0B-013E-E78FED7E48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884F974-FB87-F858-0B9B-80E804E5F8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6E6098B-440B-C001-7D77-E0DDC2BA8A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EEB50C-FA88-D5D3-129C-2919BBCD641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61EFD6-34B6-4621-AFFD-CC7DD286577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866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4EE6E-C0DF-4EB1-8875-16F6BF59954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7283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51CF49-E2F5-6EAC-2CD9-94419D0BF4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3FC923D-D6A8-3805-2AF9-99627091CB0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9DBE989-75D8-C278-8ACF-0B1A1FD11E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C45B0D-E4BE-F650-4630-F8AF81ED803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61EFD6-34B6-4621-AFFD-CC7DD286577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15058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61EFD6-34B6-4621-AFFD-CC7DD286577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08187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8F0C98-543E-057C-8FF0-90AB776AE1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AA04E60-7D7C-5587-B1EF-44062D342E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48A75EA-FD26-FE75-6F6D-968F11D6DD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D58C04-28A4-0217-A4F1-3DA88D3900A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61EFD6-34B6-4621-AFFD-CC7DD286577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56015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860736-8275-4107-A315-F10155774D8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79483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24DCA5-A7A8-4689-8651-5E03C020EB3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0292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BE3465-0B73-BA8F-89BA-CAD4CCFB3D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A442E9D-38EB-50B6-96C5-A2B5DDC007C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8EF9F5D-95E0-3E42-5684-7A2E3626B3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32DA63-FF1A-51E0-7945-62B120570E1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4EE6E-C0DF-4EB1-8875-16F6BF59954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44519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61EFD6-34B6-4621-AFFD-CC7DD286577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7459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7F21E7-44F3-D911-AB8A-2D48B4A316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0B9EAAE-DACA-E1EE-7BC2-25815B2E594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9BFAEC8-8208-71AE-7D59-1B037EC17C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DBF044-2ABA-83A0-9C76-76F0FD6AC5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61EFD6-34B6-4621-AFFD-CC7DD286577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3016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4EE6E-C0DF-4EB1-8875-16F6BF59954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2131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B4D7F0-F153-9094-8136-034744218B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471B35E-4F50-CC2E-30AE-0A8B12C18F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351DF88-DAFD-3AFB-EA79-69D70B737E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A59238-B4AB-5CBC-6EB9-93FEC60EE71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4EE6E-C0DF-4EB1-8875-16F6BF59954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6748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C0FADA-E882-485B-603C-A429686791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4D5869B-10FF-A0B2-F11E-36BD00BA7D2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40CE511-FB46-0C28-A14B-ABBE9F3190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36149F-8E8F-D422-BF2B-180D96941FE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4EE6E-C0DF-4EB1-8875-16F6BF59954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6816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34259D-BF1C-2606-181D-19A0B0D63F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DADD4FF-FBF2-EE73-86B9-1D7AB6A482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468CD89-556A-EB0F-620F-5744B2670E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89741E-B605-BFE6-9D82-A6CFCFA5A9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769C21-FF48-4BAC-88E9-1290DC654EB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3074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0439D4E6-49E3-4273-9EDF-AD58558B9F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908651"/>
            <a:ext cx="3620882" cy="3640345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z="4000">
                <a:solidFill>
                  <a:schemeClr val="bg1"/>
                </a:solidFill>
              </a:rPr>
              <a:t>Click to edit Master title style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FE9D8936-4795-43B2-9C32-4BE93A67213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5934" y="5220450"/>
            <a:ext cx="3380437" cy="57074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</a:rPr>
              <a:t>Insert subtitle here</a:t>
            </a:r>
          </a:p>
        </p:txBody>
      </p:sp>
      <p:sp>
        <p:nvSpPr>
          <p:cNvPr id="18" name="Picture Placeholder 16">
            <a:extLst>
              <a:ext uri="{FF2B5EF4-FFF2-40B4-BE49-F238E27FC236}">
                <a16:creationId xmlns:a16="http://schemas.microsoft.com/office/drawing/2014/main" id="{6C8B8511-EE4E-4935-ABB8-E8C2FCB1C46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876158" y="0"/>
            <a:ext cx="7315841" cy="685800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photo here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239FAB6-0B6C-402C-A107-EFFF82281D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ooter Placeholder 6">
            <a:extLst>
              <a:ext uri="{FF2B5EF4-FFF2-40B4-BE49-F238E27FC236}">
                <a16:creationId xmlns:a16="http://schemas.microsoft.com/office/drawing/2014/main" id="{DBE487E6-4032-4195-9823-685A39371B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4" name="Date Placeholder 5">
            <a:extLst>
              <a:ext uri="{FF2B5EF4-FFF2-40B4-BE49-F238E27FC236}">
                <a16:creationId xmlns:a16="http://schemas.microsoft.com/office/drawing/2014/main" id="{C71E06DF-BA1B-43E6-A74C-85231D2EC3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  <a:prstGeom prst="rect">
            <a:avLst/>
          </a:prstGeom>
        </p:spPr>
        <p:txBody>
          <a:bodyPr/>
          <a:lstStyle/>
          <a:p>
            <a:r>
              <a: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2/11/20XX</a:t>
            </a:r>
            <a:endParaRPr lang="en-US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Slide Number Placeholder 7">
            <a:extLst>
              <a:ext uri="{FF2B5EF4-FFF2-40B4-BE49-F238E27FC236}">
                <a16:creationId xmlns:a16="http://schemas.microsoft.com/office/drawing/2014/main" id="{0BD36B16-3F07-4955-8D4D-BC0FD17C1C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/>
          <a:lstStyle/>
          <a:p>
            <a:fld id="{E30AF5A0-43BB-4336-8627-9123B9144D80}" type="slidenum">
              <a:rPr lang="en-US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‹#›</a:t>
            </a:fld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427350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9">
            <a:extLst>
              <a:ext uri="{FF2B5EF4-FFF2-40B4-BE49-F238E27FC236}">
                <a16:creationId xmlns:a16="http://schemas.microsoft.com/office/drawing/2014/main" id="{4246B94A-8C64-4FBA-B409-1F9487E19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087" y="909638"/>
            <a:ext cx="10691813" cy="81019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66F075D-9008-4BD3-A772-7AF7AD667D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4C185B95-5C0F-400E-B7DF-8FF84329073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0100" y="2003375"/>
            <a:ext cx="5094288" cy="5267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Insert subtitle here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BC725AFD-5A48-451D-B91D-9E63953F8E8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00099" y="2551176"/>
            <a:ext cx="5094673" cy="327355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defRPr sz="1800"/>
            </a:lvl1pPr>
          </a:lstStyle>
          <a:p>
            <a:r>
              <a:rPr lang="en-US" dirty="0"/>
              <a:t>Insert text here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6ACDC650-288E-4CF5-8546-9F2D5CEC886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97611" y="2003375"/>
            <a:ext cx="5094288" cy="5267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Insert subtitle here</a:t>
            </a:r>
          </a:p>
        </p:txBody>
      </p:sp>
      <p:sp>
        <p:nvSpPr>
          <p:cNvPr id="17" name="Content Placeholder 10">
            <a:extLst>
              <a:ext uri="{FF2B5EF4-FFF2-40B4-BE49-F238E27FC236}">
                <a16:creationId xmlns:a16="http://schemas.microsoft.com/office/drawing/2014/main" id="{956E1F7E-0B80-40DB-8F21-F06D9DD56264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297226" y="2551176"/>
            <a:ext cx="5094673" cy="327355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defRPr sz="1800"/>
            </a:lvl1pPr>
          </a:lstStyle>
          <a:p>
            <a:r>
              <a:rPr lang="en-US" dirty="0"/>
              <a:t>Insert text here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91B92C0-6B36-412A-9A49-16AB59FFB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ooter Placeholder 7">
            <a:extLst>
              <a:ext uri="{FF2B5EF4-FFF2-40B4-BE49-F238E27FC236}">
                <a16:creationId xmlns:a16="http://schemas.microsoft.com/office/drawing/2014/main" id="{B4EFB36A-E4FD-4966-A091-9BDAF2991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Date Placeholder 6">
            <a:extLst>
              <a:ext uri="{FF2B5EF4-FFF2-40B4-BE49-F238E27FC236}">
                <a16:creationId xmlns:a16="http://schemas.microsoft.com/office/drawing/2014/main" id="{9B52EA1F-D8D0-4F42-B00A-F0E943F82E5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</p:spPr>
        <p:txBody>
          <a:bodyPr/>
          <a:lstStyle/>
          <a:p>
            <a:r>
              <a:rPr lang="en-US"/>
              <a:t>2/11/20XX</a:t>
            </a:r>
          </a:p>
        </p:txBody>
      </p:sp>
      <p:sp>
        <p:nvSpPr>
          <p:cNvPr id="15" name="Slide Number Placeholder 8">
            <a:extLst>
              <a:ext uri="{FF2B5EF4-FFF2-40B4-BE49-F238E27FC236}">
                <a16:creationId xmlns:a16="http://schemas.microsoft.com/office/drawing/2014/main" id="{498A6230-35B8-4147-9494-90708BFC33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/>
          <a:lstStyle/>
          <a:p>
            <a:fld id="{E30AF5A0-43BB-4336-8627-9123B9144D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323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CC332FB-CD3F-4398-958A-CBE45129A1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9">
            <a:extLst>
              <a:ext uri="{FF2B5EF4-FFF2-40B4-BE49-F238E27FC236}">
                <a16:creationId xmlns:a16="http://schemas.microsoft.com/office/drawing/2014/main" id="{E566CA14-5018-43EE-BB8F-E12209B2C3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087" y="909638"/>
            <a:ext cx="10691813" cy="81019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1A76201F-C7C2-400C-BE9B-F185A832CC2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0099" y="2005870"/>
            <a:ext cx="3390161" cy="5267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Insert subtitle here</a:t>
            </a:r>
          </a:p>
        </p:txBody>
      </p:sp>
      <p:sp>
        <p:nvSpPr>
          <p:cNvPr id="9" name="Content Placeholder 10">
            <a:extLst>
              <a:ext uri="{FF2B5EF4-FFF2-40B4-BE49-F238E27FC236}">
                <a16:creationId xmlns:a16="http://schemas.microsoft.com/office/drawing/2014/main" id="{A742F7E8-0787-4D2C-B53F-B62C309ED6D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00099" y="2552345"/>
            <a:ext cx="3390161" cy="327281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defRPr sz="1800"/>
            </a:lvl1pPr>
          </a:lstStyle>
          <a:p>
            <a:r>
              <a:rPr lang="en-US" dirty="0"/>
              <a:t>Insert text here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ED178B9A-B987-49A0-B73F-70B855C4240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400919" y="2005870"/>
            <a:ext cx="3390161" cy="5267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Insert subtitle here</a:t>
            </a:r>
          </a:p>
        </p:txBody>
      </p:sp>
      <p:sp>
        <p:nvSpPr>
          <p:cNvPr id="15" name="Content Placeholder 10">
            <a:extLst>
              <a:ext uri="{FF2B5EF4-FFF2-40B4-BE49-F238E27FC236}">
                <a16:creationId xmlns:a16="http://schemas.microsoft.com/office/drawing/2014/main" id="{407D5990-6E05-4ECC-B930-EA5CF0774CFB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400919" y="2552345"/>
            <a:ext cx="3390161" cy="327281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defRPr sz="1800"/>
            </a:lvl1pPr>
          </a:lstStyle>
          <a:p>
            <a:r>
              <a:rPr lang="en-US" dirty="0"/>
              <a:t>Insert text here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C6A58550-98E5-4548-82F6-EE971733A79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01739" y="2005870"/>
            <a:ext cx="3390161" cy="5267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Insert subtitle here</a:t>
            </a:r>
          </a:p>
        </p:txBody>
      </p:sp>
      <p:sp>
        <p:nvSpPr>
          <p:cNvPr id="16" name="Content Placeholder 10">
            <a:extLst>
              <a:ext uri="{FF2B5EF4-FFF2-40B4-BE49-F238E27FC236}">
                <a16:creationId xmlns:a16="http://schemas.microsoft.com/office/drawing/2014/main" id="{6B90AFA0-EDA3-4F21-A480-F56AA1D0BEB6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8001739" y="2552345"/>
            <a:ext cx="3390161" cy="327281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defRPr sz="1800"/>
            </a:lvl1pPr>
          </a:lstStyle>
          <a:p>
            <a:r>
              <a:rPr lang="en-US" dirty="0"/>
              <a:t>Insert text here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346E7C8-F905-4B13-8FD6-185A041840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7">
            <a:extLst>
              <a:ext uri="{FF2B5EF4-FFF2-40B4-BE49-F238E27FC236}">
                <a16:creationId xmlns:a16="http://schemas.microsoft.com/office/drawing/2014/main" id="{A0E3EE3A-87F3-4F60-90D8-938E4BBC2B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2" name="Date Placeholder 6">
            <a:extLst>
              <a:ext uri="{FF2B5EF4-FFF2-40B4-BE49-F238E27FC236}">
                <a16:creationId xmlns:a16="http://schemas.microsoft.com/office/drawing/2014/main" id="{F1449B0C-8214-4186-9666-E63CCA09094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</p:spPr>
        <p:txBody>
          <a:bodyPr/>
          <a:lstStyle/>
          <a:p>
            <a:r>
              <a:rPr lang="en-US"/>
              <a:t>2/11/20XX</a:t>
            </a:r>
          </a:p>
        </p:txBody>
      </p:sp>
      <p:sp>
        <p:nvSpPr>
          <p:cNvPr id="13" name="Slide Number Placeholder 8">
            <a:extLst>
              <a:ext uri="{FF2B5EF4-FFF2-40B4-BE49-F238E27FC236}">
                <a16:creationId xmlns:a16="http://schemas.microsoft.com/office/drawing/2014/main" id="{F5DDBFC0-CC80-4B03-B5F5-3C57166DC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/>
          <a:lstStyle/>
          <a:p>
            <a:fld id="{E30AF5A0-43BB-4336-8627-9123B9144D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4520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01BF5DB-2BF3-4196-B1CF-82B7CDCC02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987523" y="729692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itle 12">
            <a:extLst>
              <a:ext uri="{FF2B5EF4-FFF2-40B4-BE49-F238E27FC236}">
                <a16:creationId xmlns:a16="http://schemas.microsoft.com/office/drawing/2014/main" id="{168DC13D-FFC6-4CC5-B9F8-B3B096109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87511" y="909639"/>
            <a:ext cx="3703856" cy="1290636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1" name="Picture Placeholder 37">
            <a:extLst>
              <a:ext uri="{FF2B5EF4-FFF2-40B4-BE49-F238E27FC236}">
                <a16:creationId xmlns:a16="http://schemas.microsoft.com/office/drawing/2014/main" id="{F1AD5C34-DDA9-421B-A3C2-4D014B3D3FB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15383" y="723900"/>
            <a:ext cx="3179762" cy="216058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53" name="Picture Placeholder 43">
            <a:extLst>
              <a:ext uri="{FF2B5EF4-FFF2-40B4-BE49-F238E27FC236}">
                <a16:creationId xmlns:a16="http://schemas.microsoft.com/office/drawing/2014/main" id="{11508423-C6F4-4605-9E6D-1ED73334D0F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15383" y="3048000"/>
            <a:ext cx="3178175" cy="30861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57" name="Picture Placeholder 55">
            <a:extLst>
              <a:ext uri="{FF2B5EF4-FFF2-40B4-BE49-F238E27FC236}">
                <a16:creationId xmlns:a16="http://schemas.microsoft.com/office/drawing/2014/main" id="{1692DD91-8169-4A90-9D17-8A60286225FF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040188" y="723900"/>
            <a:ext cx="3371850" cy="3159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54" name="Picture Placeholder 45">
            <a:extLst>
              <a:ext uri="{FF2B5EF4-FFF2-40B4-BE49-F238E27FC236}">
                <a16:creationId xmlns:a16="http://schemas.microsoft.com/office/drawing/2014/main" id="{30A5BEAE-CA80-4FFD-8DD4-5B7413AF51D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039608" y="4038600"/>
            <a:ext cx="3371659" cy="20955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29" name="Content Placeholder 14">
            <a:extLst>
              <a:ext uri="{FF2B5EF4-FFF2-40B4-BE49-F238E27FC236}">
                <a16:creationId xmlns:a16="http://schemas.microsoft.com/office/drawing/2014/main" id="{4B2044C0-1C45-402D-BC20-0EB82BDB4F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87510" y="2380221"/>
            <a:ext cx="3703856" cy="386640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Footer Placeholder 7">
            <a:extLst>
              <a:ext uri="{FF2B5EF4-FFF2-40B4-BE49-F238E27FC236}">
                <a16:creationId xmlns:a16="http://schemas.microsoft.com/office/drawing/2014/main" id="{30EE29E3-4F8E-469E-9B99-E29176094D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5" name="Date Placeholder 6">
            <a:extLst>
              <a:ext uri="{FF2B5EF4-FFF2-40B4-BE49-F238E27FC236}">
                <a16:creationId xmlns:a16="http://schemas.microsoft.com/office/drawing/2014/main" id="{58513823-D81E-4B8B-85E6-EB11EA54DF4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</p:spPr>
        <p:txBody>
          <a:bodyPr/>
          <a:lstStyle/>
          <a:p>
            <a:r>
              <a:rPr lang="en-US"/>
              <a:t>2/11/20XX</a:t>
            </a:r>
          </a:p>
        </p:txBody>
      </p:sp>
      <p:sp>
        <p:nvSpPr>
          <p:cNvPr id="36" name="Slide Number Placeholder 8">
            <a:extLst>
              <a:ext uri="{FF2B5EF4-FFF2-40B4-BE49-F238E27FC236}">
                <a16:creationId xmlns:a16="http://schemas.microsoft.com/office/drawing/2014/main" id="{9D43A613-4A7D-4C9F-B407-154A1FB83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/>
          <a:lstStyle/>
          <a:p>
            <a:fld id="{DE330D17-32E5-404A-9262-6A998ABC08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7067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CA2404A1-BF4E-4858-BD1C-1BEFE71B63D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5325" y="4296094"/>
            <a:ext cx="10782299" cy="110062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B0053544-3012-4C81-98D6-E2665A3A3F5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95324" y="5533242"/>
            <a:ext cx="9972675" cy="54350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0" name="Picture Placeholder 16">
            <a:extLst>
              <a:ext uri="{FF2B5EF4-FFF2-40B4-BE49-F238E27FC236}">
                <a16:creationId xmlns:a16="http://schemas.microsoft.com/office/drawing/2014/main" id="{C177CBDB-952D-484B-B43B-F988558931C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00100" y="727075"/>
            <a:ext cx="5176838" cy="307181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21" name="Picture Placeholder 18">
            <a:extLst>
              <a:ext uri="{FF2B5EF4-FFF2-40B4-BE49-F238E27FC236}">
                <a16:creationId xmlns:a16="http://schemas.microsoft.com/office/drawing/2014/main" id="{D789E88D-76E7-4745-B062-102E233A672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146800" y="727075"/>
            <a:ext cx="5245100" cy="30702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photo here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33A5CE3-0C01-4DBF-926A-2F9BFD043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4144434"/>
            <a:ext cx="10629900" cy="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ooter Placeholder 11">
            <a:extLst>
              <a:ext uri="{FF2B5EF4-FFF2-40B4-BE49-F238E27FC236}">
                <a16:creationId xmlns:a16="http://schemas.microsoft.com/office/drawing/2014/main" id="{083D82F8-F43B-4D01-891B-F77BC6F6F8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Date Placeholder 6">
            <a:extLst>
              <a:ext uri="{FF2B5EF4-FFF2-40B4-BE49-F238E27FC236}">
                <a16:creationId xmlns:a16="http://schemas.microsoft.com/office/drawing/2014/main" id="{B8CBC856-A31F-40C2-B7EA-91B860D3066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2/11/20XX</a:t>
            </a:r>
            <a:endParaRPr lang="en-US" dirty="0"/>
          </a:p>
        </p:txBody>
      </p:sp>
      <p:sp>
        <p:nvSpPr>
          <p:cNvPr id="15" name="Slide Number Placeholder 10">
            <a:extLst>
              <a:ext uri="{FF2B5EF4-FFF2-40B4-BE49-F238E27FC236}">
                <a16:creationId xmlns:a16="http://schemas.microsoft.com/office/drawing/2014/main" id="{966FFB51-C55B-469E-B3C6-1A6369920B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53D7EE4-1EDB-42FD-B6B7-A82C9F31F0F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9773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8695A76E-1EF3-4F47-9E87-6FCAB7D5D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4846" y="860615"/>
            <a:ext cx="5922279" cy="1272986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4000"/>
              <a:t>Click to edit Master title style</a:t>
            </a:r>
            <a:endParaRPr lang="en-US" sz="4000" dirty="0"/>
          </a:p>
        </p:txBody>
      </p:sp>
      <p:sp>
        <p:nvSpPr>
          <p:cNvPr id="18" name="Picture Placeholder 16">
            <a:extLst>
              <a:ext uri="{FF2B5EF4-FFF2-40B4-BE49-F238E27FC236}">
                <a16:creationId xmlns:a16="http://schemas.microsoft.com/office/drawing/2014/main" id="{EAD023B5-9ABC-4D4A-A1AD-D4D83D66219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1" y="1"/>
            <a:ext cx="4876799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photo here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0AFB647-646C-4130-9EF5-C19C686B18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715000" y="738013"/>
            <a:ext cx="56769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09D5546-AD01-4B29-B174-EDA7105100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66943" y="2133600"/>
            <a:ext cx="6005933" cy="377446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C0A0972-FD9A-4E9D-A0A3-BD0AF8C7B7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715000" y="6134100"/>
            <a:ext cx="56769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F3B2F557-7BE5-4154-A82F-928EE54A58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effectLst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DE54A7E3-1026-464C-BB67-2D7F714067E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2/11/20XX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F1723F54-B646-4D12-AEA1-08269C254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/>
          <a:lstStyle/>
          <a:p>
            <a:fld id="{E30AF5A0-43BB-4336-8627-9123B9144D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46485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9">
            <a:extLst>
              <a:ext uri="{FF2B5EF4-FFF2-40B4-BE49-F238E27FC236}">
                <a16:creationId xmlns:a16="http://schemas.microsoft.com/office/drawing/2014/main" id="{C8837BA0-445B-4D04-ADA9-C65084B15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099" y="904730"/>
            <a:ext cx="4152900" cy="165259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10">
            <a:extLst>
              <a:ext uri="{FF2B5EF4-FFF2-40B4-BE49-F238E27FC236}">
                <a16:creationId xmlns:a16="http://schemas.microsoft.com/office/drawing/2014/main" id="{0CFA4CCF-323F-4998-B6BF-56207329CD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3975" y="952368"/>
            <a:ext cx="6257926" cy="177389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FFFF70A-3EED-4002-B2F8-FB8301C80C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Picture Placeholder 17">
            <a:extLst>
              <a:ext uri="{FF2B5EF4-FFF2-40B4-BE49-F238E27FC236}">
                <a16:creationId xmlns:a16="http://schemas.microsoft.com/office/drawing/2014/main" id="{DD78C1EE-0224-4362-B796-4CC7B06992B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00099" y="3048000"/>
            <a:ext cx="5133990" cy="273753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21" name="Picture Placeholder 17">
            <a:extLst>
              <a:ext uri="{FF2B5EF4-FFF2-40B4-BE49-F238E27FC236}">
                <a16:creationId xmlns:a16="http://schemas.microsoft.com/office/drawing/2014/main" id="{2C1748F4-2D05-4407-8CB0-D854F9602DA3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09621" y="3048000"/>
            <a:ext cx="5182278" cy="273753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14" name="Footer Placeholder 7">
            <a:extLst>
              <a:ext uri="{FF2B5EF4-FFF2-40B4-BE49-F238E27FC236}">
                <a16:creationId xmlns:a16="http://schemas.microsoft.com/office/drawing/2014/main" id="{59837BA4-E3C3-4F0D-A113-75128BC03E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5" name="Date Placeholder 1">
            <a:extLst>
              <a:ext uri="{FF2B5EF4-FFF2-40B4-BE49-F238E27FC236}">
                <a16:creationId xmlns:a16="http://schemas.microsoft.com/office/drawing/2014/main" id="{5DA65157-50C9-4A85-912D-6DC9A60619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2/11/20XX</a:t>
            </a:r>
          </a:p>
        </p:txBody>
      </p:sp>
      <p:sp>
        <p:nvSpPr>
          <p:cNvPr id="16" name="Slide Number Placeholder 6">
            <a:extLst>
              <a:ext uri="{FF2B5EF4-FFF2-40B4-BE49-F238E27FC236}">
                <a16:creationId xmlns:a16="http://schemas.microsoft.com/office/drawing/2014/main" id="{9DE415B0-F0C3-4971-8C76-0D54D6407C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/>
          <a:lstStyle/>
          <a:p>
            <a:fld id="{A53D7EE4-1EDB-42FD-B6B7-A82C9F31F0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2096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0">
            <a:extLst>
              <a:ext uri="{FF2B5EF4-FFF2-40B4-BE49-F238E27FC236}">
                <a16:creationId xmlns:a16="http://schemas.microsoft.com/office/drawing/2014/main" id="{6DC3399C-8B0E-4D7D-A955-FB1F37CF36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4643" y="871758"/>
            <a:ext cx="5227171" cy="387114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Subtitle 11">
            <a:extLst>
              <a:ext uri="{FF2B5EF4-FFF2-40B4-BE49-F238E27FC236}">
                <a16:creationId xmlns:a16="http://schemas.microsoft.com/office/drawing/2014/main" id="{13C3C1EB-2C5B-4710-893A-9DD6284D5C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5325" y="4785543"/>
            <a:ext cx="4857857" cy="100565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30" name="Picture Placeholder 28">
            <a:extLst>
              <a:ext uri="{FF2B5EF4-FFF2-40B4-BE49-F238E27FC236}">
                <a16:creationId xmlns:a16="http://schemas.microsoft.com/office/drawing/2014/main" id="{E335E712-C7FD-4BAC-B89C-58AF6594A4E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515100" y="0"/>
            <a:ext cx="5676900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photo here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1E8A8BA-B48F-4CEA-A820-8955D55D05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723900"/>
            <a:ext cx="49149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894FBB1-EC2B-4CAB-AE4E-A7A156244F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6134100"/>
            <a:ext cx="49149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35550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2">
            <a:extLst>
              <a:ext uri="{FF2B5EF4-FFF2-40B4-BE49-F238E27FC236}">
                <a16:creationId xmlns:a16="http://schemas.microsoft.com/office/drawing/2014/main" id="{9D49AB0A-D330-4415-9B9C-C769A852DF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5" y="888999"/>
            <a:ext cx="10798176" cy="1051914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r>
              <a:rPr lang="en-US" dirty="0" err="1"/>
              <a:t>ClICK</a:t>
            </a:r>
            <a:r>
              <a:rPr lang="en-US" dirty="0"/>
              <a:t> TO ADD TITLE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7EFB8CD-537B-4E5E-8F93-82EED2C841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751536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0CA687-1C2C-48EE-99B9-EC8CF30289F1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335088" y="1995488"/>
            <a:ext cx="9521825" cy="40513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19" name="Footer Placeholder 9">
            <a:extLst>
              <a:ext uri="{FF2B5EF4-FFF2-40B4-BE49-F238E27FC236}">
                <a16:creationId xmlns:a16="http://schemas.microsoft.com/office/drawing/2014/main" id="{8135C37F-29C2-41B0-B777-64FAC1F70F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0" name="Date Placeholder 8">
            <a:extLst>
              <a:ext uri="{FF2B5EF4-FFF2-40B4-BE49-F238E27FC236}">
                <a16:creationId xmlns:a16="http://schemas.microsoft.com/office/drawing/2014/main" id="{FAC325DA-0D81-49D1-BDBC-680AF5D62C7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</p:spPr>
        <p:txBody>
          <a:bodyPr/>
          <a:lstStyle/>
          <a:p>
            <a:r>
              <a:rPr lang="en-US"/>
              <a:t>2/11/20XX</a:t>
            </a:r>
          </a:p>
        </p:txBody>
      </p:sp>
      <p:sp>
        <p:nvSpPr>
          <p:cNvPr id="21" name="Slide Number Placeholder 10">
            <a:extLst>
              <a:ext uri="{FF2B5EF4-FFF2-40B4-BE49-F238E27FC236}">
                <a16:creationId xmlns:a16="http://schemas.microsoft.com/office/drawing/2014/main" id="{13980C1F-6344-4AC2-8573-0D9F35314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/>
          <a:lstStyle/>
          <a:p>
            <a:fld id="{0303F77D-1BEF-481A-B8C1-15974ED46E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2756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>
            <a:extLst>
              <a:ext uri="{FF2B5EF4-FFF2-40B4-BE49-F238E27FC236}">
                <a16:creationId xmlns:a16="http://schemas.microsoft.com/office/drawing/2014/main" id="{D5221BF9-9559-4D62-ADC6-2362970143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5" y="888999"/>
            <a:ext cx="10798176" cy="1051914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r>
              <a:rPr lang="en-US" dirty="0" err="1"/>
              <a:t>ClICK</a:t>
            </a:r>
            <a:r>
              <a:rPr lang="en-US" dirty="0"/>
              <a:t> TO ADD TITLE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FB4C3E1-495D-437D-A1DB-87F3028BB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751536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6AAB131D-0F50-4923-96D1-8C59A3D8EEC3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762875" y="2386654"/>
            <a:ext cx="8663075" cy="331089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8" name="Footer Placeholder 9">
            <a:extLst>
              <a:ext uri="{FF2B5EF4-FFF2-40B4-BE49-F238E27FC236}">
                <a16:creationId xmlns:a16="http://schemas.microsoft.com/office/drawing/2014/main" id="{F30DBE8A-9D17-4F79-86F8-9FEA11DF06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FC9023F8-E1A8-4C1E-B745-6658DCD6718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</p:spPr>
        <p:txBody>
          <a:bodyPr/>
          <a:lstStyle/>
          <a:p>
            <a:r>
              <a:rPr lang="en-US"/>
              <a:t>2/11/20XX</a:t>
            </a:r>
          </a:p>
        </p:txBody>
      </p:sp>
      <p:sp>
        <p:nvSpPr>
          <p:cNvPr id="10" name="Slide Number Placeholder 10">
            <a:extLst>
              <a:ext uri="{FF2B5EF4-FFF2-40B4-BE49-F238E27FC236}">
                <a16:creationId xmlns:a16="http://schemas.microsoft.com/office/drawing/2014/main" id="{E51CCEBF-A77A-4DDA-94D4-73646D552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/>
          <a:lstStyle/>
          <a:p>
            <a:fld id="{0303F77D-1BEF-481A-B8C1-15974ED46E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0947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371D84D-B708-4A20-8D50-CDA4E3EC6F9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800476 w 12192000"/>
              <a:gd name="connsiteY0" fmla="*/ 6126480 h 6858000"/>
              <a:gd name="connsiteX1" fmla="*/ 800476 w 12192000"/>
              <a:gd name="connsiteY1" fmla="*/ 6144768 h 6858000"/>
              <a:gd name="connsiteX2" fmla="*/ 11407516 w 12192000"/>
              <a:gd name="connsiteY2" fmla="*/ 6144768 h 6858000"/>
              <a:gd name="connsiteX3" fmla="*/ 11407516 w 12192000"/>
              <a:gd name="connsiteY3" fmla="*/ 6126480 h 6858000"/>
              <a:gd name="connsiteX4" fmla="*/ 800476 w 12192000"/>
              <a:gd name="connsiteY4" fmla="*/ 701040 h 6858000"/>
              <a:gd name="connsiteX5" fmla="*/ 800476 w 12192000"/>
              <a:gd name="connsiteY5" fmla="*/ 746759 h 6858000"/>
              <a:gd name="connsiteX6" fmla="*/ 11407516 w 12192000"/>
              <a:gd name="connsiteY6" fmla="*/ 746759 h 6858000"/>
              <a:gd name="connsiteX7" fmla="*/ 11407516 w 12192000"/>
              <a:gd name="connsiteY7" fmla="*/ 701040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800476" y="6126480"/>
                </a:moveTo>
                <a:lnTo>
                  <a:pt x="800476" y="6144768"/>
                </a:lnTo>
                <a:lnTo>
                  <a:pt x="11407516" y="6144768"/>
                </a:lnTo>
                <a:lnTo>
                  <a:pt x="11407516" y="6126480"/>
                </a:lnTo>
                <a:close/>
                <a:moveTo>
                  <a:pt x="800476" y="701040"/>
                </a:moveTo>
                <a:lnTo>
                  <a:pt x="800476" y="746759"/>
                </a:lnTo>
                <a:lnTo>
                  <a:pt x="11407516" y="746759"/>
                </a:lnTo>
                <a:lnTo>
                  <a:pt x="11407516" y="701040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A03AD3-C316-411C-9844-6C8D950DC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01766" y="1837677"/>
            <a:ext cx="4930901" cy="2334828"/>
          </a:xfrm>
          <a:prstGeom prst="rect">
            <a:avLst/>
          </a:prstGeom>
        </p:spPr>
        <p:txBody>
          <a:bodyPr/>
          <a:lstStyle>
            <a:lvl1pPr algn="r">
              <a:defRPr cap="none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Insert text here</a:t>
            </a:r>
          </a:p>
        </p:txBody>
      </p:sp>
      <p:sp>
        <p:nvSpPr>
          <p:cNvPr id="25" name="Subtitle 2">
            <a:extLst>
              <a:ext uri="{FF2B5EF4-FFF2-40B4-BE49-F238E27FC236}">
                <a16:creationId xmlns:a16="http://schemas.microsoft.com/office/drawing/2014/main" id="{F00A8C60-C81E-4C2C-AB11-00AE1AC04EC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47532" y="4408305"/>
            <a:ext cx="5175797" cy="90942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r">
              <a:buNone/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</a:rPr>
              <a:t>Insert subtitle here</a:t>
            </a:r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9F7D24C8-FDC6-4FCE-85C6-520D64693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450E2155-DD21-4098-82EF-B19C466B239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/>
              <a:t>2/11/20XX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130CB194-35B9-4229-9CFE-5C3B911EC2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A2AE2B76-F97F-4BE2-8670-72276A5F21A5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BDF219B-DD0E-4D26-8B59-3FE43A2525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476" y="723900"/>
            <a:ext cx="10610474" cy="0"/>
          </a:xfrm>
          <a:prstGeom prst="line">
            <a:avLst/>
          </a:prstGeom>
          <a:ln w="44450">
            <a:solidFill>
              <a:srgbClr val="FFFFFF"/>
            </a:solidFill>
          </a:ln>
          <a:effectLst>
            <a:outerShdw blurRad="50800" dist="25400" dir="2700000" sx="99000" sy="99000" algn="tl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31801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2">
            <a:extLst>
              <a:ext uri="{FF2B5EF4-FFF2-40B4-BE49-F238E27FC236}">
                <a16:creationId xmlns:a16="http://schemas.microsoft.com/office/drawing/2014/main" id="{1DFFB204-6AE4-4FC9-9B60-312D7206B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888999"/>
            <a:ext cx="10798176" cy="105191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254F317-DDB0-4841-A973-FFC12960827B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90669" y="1789993"/>
            <a:ext cx="11407487" cy="43513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7B3A45C-71C1-4ADC-89E0-AF6924CA17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ooter Placeholder 9">
            <a:extLst>
              <a:ext uri="{FF2B5EF4-FFF2-40B4-BE49-F238E27FC236}">
                <a16:creationId xmlns:a16="http://schemas.microsoft.com/office/drawing/2014/main" id="{B9239148-0308-46C3-9FF0-4027CC8E85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Date Placeholder 8">
            <a:extLst>
              <a:ext uri="{FF2B5EF4-FFF2-40B4-BE49-F238E27FC236}">
                <a16:creationId xmlns:a16="http://schemas.microsoft.com/office/drawing/2014/main" id="{774C5953-38DD-4451-A5AA-9A578D5936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</p:spPr>
        <p:txBody>
          <a:bodyPr/>
          <a:lstStyle/>
          <a:p>
            <a:r>
              <a:rPr lang="en-US"/>
              <a:t>2/11/20XX</a:t>
            </a:r>
          </a:p>
        </p:txBody>
      </p:sp>
      <p:sp>
        <p:nvSpPr>
          <p:cNvPr id="14" name="Slide Number Placeholder 10">
            <a:extLst>
              <a:ext uri="{FF2B5EF4-FFF2-40B4-BE49-F238E27FC236}">
                <a16:creationId xmlns:a16="http://schemas.microsoft.com/office/drawing/2014/main" id="{39D06D66-ACB3-4B9C-B4EB-FC3EC5BD7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/>
          <a:lstStyle/>
          <a:p>
            <a:fld id="{0303F77D-1BEF-481A-B8C1-15974ED46E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2029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2">
            <a:extLst>
              <a:ext uri="{FF2B5EF4-FFF2-40B4-BE49-F238E27FC236}">
                <a16:creationId xmlns:a16="http://schemas.microsoft.com/office/drawing/2014/main" id="{BCC9BE23-A0EC-4866-A7A4-FD7255EF8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888999"/>
            <a:ext cx="10798176" cy="105191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03BC10E-3DDD-4EC5-BD6D-D8D180BF39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1FD4AD3C-6727-49EE-9625-F87A6B8AE0B7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95326" y="1940913"/>
            <a:ext cx="10798176" cy="40215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489FA96-DDCF-4A83-91EB-4F5F6179F0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Date Placeholder 8">
            <a:extLst>
              <a:ext uri="{FF2B5EF4-FFF2-40B4-BE49-F238E27FC236}">
                <a16:creationId xmlns:a16="http://schemas.microsoft.com/office/drawing/2014/main" id="{F7CC7848-0B2C-4FBE-96B0-0717CC5A9FF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</p:spPr>
        <p:txBody>
          <a:bodyPr/>
          <a:lstStyle/>
          <a:p>
            <a:r>
              <a:rPr lang="en-US"/>
              <a:t>2/11/20XX</a:t>
            </a:r>
          </a:p>
        </p:txBody>
      </p:sp>
      <p:sp>
        <p:nvSpPr>
          <p:cNvPr id="12" name="Slide Number Placeholder 10">
            <a:extLst>
              <a:ext uri="{FF2B5EF4-FFF2-40B4-BE49-F238E27FC236}">
                <a16:creationId xmlns:a16="http://schemas.microsoft.com/office/drawing/2014/main" id="{4CD16377-DD1B-4262-BDAE-760577F5B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/>
          <a:lstStyle/>
          <a:p>
            <a:fld id="{0303F77D-1BEF-481A-B8C1-15974ED46E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0668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DD1378-7C96-4079-B44C-3D86B46575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9448" y="6356350"/>
            <a:ext cx="25925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2/11/20XX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9B6B78-577F-43F5-BAEE-BF72484C98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15383" y="6356350"/>
            <a:ext cx="45397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CC75B8-AF8F-4D8A-9B3D-D1951A64BA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/>
                </a:solidFill>
              </a:defRPr>
            </a:lvl1pPr>
          </a:lstStyle>
          <a:p>
            <a:fld id="{C3DB2ADC-AF19-4574-8C10-79B5B04FCA2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64708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cap="all" spc="3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orient="horz" pos="672">
          <p15:clr>
            <a:srgbClr val="F26B43"/>
          </p15:clr>
        </p15:guide>
        <p15:guide id="4" orient="horz" pos="912">
          <p15:clr>
            <a:srgbClr val="F26B43"/>
          </p15:clr>
        </p15:guide>
        <p15:guide id="5" pos="7176">
          <p15:clr>
            <a:srgbClr val="F26B43"/>
          </p15:clr>
        </p15:guide>
        <p15:guide id="6" pos="504">
          <p15:clr>
            <a:srgbClr val="F26B43"/>
          </p15:clr>
        </p15:guide>
        <p15:guide id="7" orient="horz" pos="3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36.pn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Relationship Id="rId9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8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4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Placeholder 4" descr="A computer circuit board with many blue lights&#10;&#10;Description automatically generated">
            <a:extLst>
              <a:ext uri="{FF2B5EF4-FFF2-40B4-BE49-F238E27FC236}">
                <a16:creationId xmlns:a16="http://schemas.microsoft.com/office/drawing/2014/main" id="{8927542A-6584-AF7B-9BCE-5BDA54DD18A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rcRect b="343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6BB6B482-ACCA-4938-8AEA-49D525C172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46905" y="46904"/>
            <a:ext cx="6865150" cy="6771342"/>
          </a:xfrm>
          <a:prstGeom prst="rect">
            <a:avLst/>
          </a:prstGeom>
          <a:gradFill>
            <a:gsLst>
              <a:gs pos="42000">
                <a:srgbClr val="000000">
                  <a:alpha val="18000"/>
                </a:srgbClr>
              </a:gs>
              <a:gs pos="0">
                <a:srgbClr val="000000">
                  <a:alpha val="0"/>
                </a:srgbClr>
              </a:gs>
              <a:gs pos="100000">
                <a:srgbClr val="000000">
                  <a:alpha val="39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rgbClr val="FFFFFF"/>
            </a:solidFill>
          </a:ln>
          <a:effectLst>
            <a:outerShdw blurRad="50800" dist="38100" dir="2700000" algn="tl" rotWithShape="0">
              <a:prstClr val="black">
                <a:alpha val="13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6">
            <a:extLst>
              <a:ext uri="{FF2B5EF4-FFF2-40B4-BE49-F238E27FC236}">
                <a16:creationId xmlns:a16="http://schemas.microsoft.com/office/drawing/2014/main" id="{53AE5B2F-2CD3-4E51-91D5-FEF8CE8FEF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4087" y="871759"/>
            <a:ext cx="8319143" cy="3497042"/>
          </a:xfrm>
          <a:noFill/>
          <a:ln>
            <a:noFill/>
          </a:ln>
        </p:spPr>
        <p:txBody>
          <a:bodyPr vert="horz" lIns="91440" tIns="45720" rIns="91440" bIns="45720" rtlCol="0" anchor="t">
            <a:normAutofit/>
          </a:bodyPr>
          <a:lstStyle/>
          <a:p>
            <a:br>
              <a:rPr lang="en-US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</a:br>
            <a:r>
              <a:rPr lang="en-US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Classification of Alzheimer Disease stages in MRI Modality using Transfer learning </a:t>
            </a:r>
            <a:endParaRPr lang="en-US" sz="54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952DE27F-5BED-4BCC-887D-5872F796F6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4088" y="5157694"/>
            <a:ext cx="5019676" cy="976406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0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Batoul Khalil</a:t>
            </a:r>
          </a:p>
        </p:txBody>
      </p:sp>
    </p:spTree>
    <p:extLst>
      <p:ext uri="{BB962C8B-B14F-4D97-AF65-F5344CB8AC3E}">
        <p14:creationId xmlns:p14="http://schemas.microsoft.com/office/powerpoint/2010/main" val="1633438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BF0DDE6-0F53-19B4-B59C-4806BF3135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57" name="Rectangle 56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8E0104E4-99BC-494F-8342-F250828E57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876800" y="4114590"/>
            <a:ext cx="9818" cy="201951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le 4">
            <a:extLst>
              <a:ext uri="{FF2B5EF4-FFF2-40B4-BE49-F238E27FC236}">
                <a16:creationId xmlns:a16="http://schemas.microsoft.com/office/drawing/2014/main" id="{1ADCB57B-656E-8637-06F3-8172990BCC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4023657"/>
            <a:ext cx="3794760" cy="211044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Vgg16</a:t>
            </a:r>
            <a:endParaRPr lang="en-US" kern="1200" cap="all" spc="30" baseline="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BA8AD67-7443-7617-38DC-3F7BBF46A8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0933" y="4088705"/>
            <a:ext cx="6135924" cy="2093976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pPr marL="57150" indent="-285750">
              <a:buFont typeface="Wingdings" panose="05000000000000000000" pitchFamily="2" charset="2"/>
              <a:buChar char="Ø"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VGG16 is a CCN architecture introduced by the Visual Geometry Group (VGG) at the University of Oxford in 2014 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C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onsists of 16 weight layers, comprising 13 conventional and fully connected layers.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138 million trainable parameters.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Input image size (224,224)</a:t>
            </a:r>
            <a:endParaRPr lang="en-US" sz="1100" b="0" i="0" u="none" strike="noStrike" baseline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8B4109-A559-3602-8BCA-18C3491A7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A53D7EE4-1EDB-42FD-B6B7-A82C9F31F0F4}" type="slidenum">
              <a:rPr 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10</a:t>
            </a:fld>
            <a:endParaRPr lang="en-US"/>
          </a:p>
        </p:txBody>
      </p:sp>
      <p:pic>
        <p:nvPicPr>
          <p:cNvPr id="10" name="Picture Placeholder 9" descr="A chart of different types of data&#10;&#10;Description automatically generated with medium confidence">
            <a:extLst>
              <a:ext uri="{FF2B5EF4-FFF2-40B4-BE49-F238E27FC236}">
                <a16:creationId xmlns:a16="http://schemas.microsoft.com/office/drawing/2014/main" id="{B1C698D0-DD62-7222-4FFB-F2FB9E61C90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t="2062" r="2" b="2"/>
          <a:stretch/>
        </p:blipFill>
        <p:spPr>
          <a:xfrm>
            <a:off x="800100" y="717656"/>
            <a:ext cx="10591800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665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5296796-2D35-5A20-6964-DB69688BCA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68" name="Rectangle 67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D2E57F3D-33BE-4306-87E6-2457637195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4672" y="722376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le 4">
            <a:extLst>
              <a:ext uri="{FF2B5EF4-FFF2-40B4-BE49-F238E27FC236}">
                <a16:creationId xmlns:a16="http://schemas.microsoft.com/office/drawing/2014/main" id="{C9B33F37-13B0-D7F0-8A43-26294A953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907038"/>
            <a:ext cx="3799763" cy="148056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i="0" u="none" strike="noStrike" kern="1200" cap="all" spc="30" baseline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EfficientNet</a:t>
            </a:r>
            <a:r>
              <a:rPr lang="en-US" b="1" kern="1200" cap="all" spc="30" baseline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B1</a:t>
            </a:r>
            <a:endParaRPr lang="en-US" kern="1200" cap="all" spc="30" baseline="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698C99D-D0A2-6E6E-45BA-2BABA02B3E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4088" y="2387600"/>
            <a:ext cx="3799763" cy="3767328"/>
          </a:xfrm>
        </p:spPr>
        <p:txBody>
          <a:bodyPr vert="horz" lIns="91440" tIns="45720" rIns="91440" bIns="45720" rtlCol="0">
            <a:normAutofit/>
          </a:bodyPr>
          <a:lstStyle/>
          <a:p>
            <a:pPr marL="285750" indent="-285750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 powerful convolution neural network (CNN)</a:t>
            </a:r>
            <a:r>
              <a:rPr lang="en-US" sz="1800" dirty="0">
                <a:solidFill>
                  <a:srgbClr val="000000"/>
                </a:solidFill>
                <a:latin typeface="Calibri" panose="020F0502020204030204" pitchFamily="34" charset="0"/>
              </a:rPr>
              <a:t>,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 introduced by Google AI in 2019</a:t>
            </a:r>
            <a:endParaRPr lang="en-US" b="0" i="0" u="none" strike="noStrike" baseline="0" dirty="0"/>
          </a:p>
          <a:p>
            <a:pPr marL="342900" indent="-285750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introduces compound scaling method that uniformly scales width, depth, and mage resolution with fixed coefficients</a:t>
            </a:r>
          </a:p>
          <a:p>
            <a:pPr marL="342900" indent="-285750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1800" b="0" i="0" u="none" strike="noStrike" baseline="0" dirty="0">
                <a:solidFill>
                  <a:srgbClr val="000000"/>
                </a:solidFill>
              </a:rPr>
              <a:t>7.8M parameters. </a:t>
            </a:r>
            <a:endParaRPr lang="en-US" b="0" i="0" u="none" strike="noStrike" baseline="0" dirty="0"/>
          </a:p>
          <a:p>
            <a:pPr marL="342900" indent="-285750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en-US" dirty="0"/>
              <a:t>Input image size (240,240)</a:t>
            </a:r>
            <a:endParaRPr lang="en-US" b="0" i="0" u="none" strike="noStrike" baseline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C577EB-38F6-C1E7-F455-5B5307ADDF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A53D7EE4-1EDB-42FD-B6B7-A82C9F31F0F4}" type="slidenum">
              <a:rPr 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11</a:t>
            </a:fld>
            <a:endParaRPr lang="en-US"/>
          </a:p>
        </p:txBody>
      </p:sp>
      <p:pic>
        <p:nvPicPr>
          <p:cNvPr id="13" name="Picture Placeholder 12" descr="A diagram of a block diagram&#10;&#10;Description automatically generated">
            <a:extLst>
              <a:ext uri="{FF2B5EF4-FFF2-40B4-BE49-F238E27FC236}">
                <a16:creationId xmlns:a16="http://schemas.microsoft.com/office/drawing/2014/main" id="{99674998-A068-3F7E-F64A-564DD6800FF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t="244" r="-3" b="-3"/>
          <a:stretch/>
        </p:blipFill>
        <p:spPr>
          <a:xfrm>
            <a:off x="4981575" y="735286"/>
            <a:ext cx="6495042" cy="5419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664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F0FC439-27F6-439D-3DE8-4B0BECB775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93" name="Rectangle 92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8E0104E4-99BC-494F-8342-F250828E57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876800" y="4114590"/>
            <a:ext cx="9818" cy="201951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8E98DA8A-AD6A-6590-9D6B-6C616CECD4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4088" y="4023657"/>
            <a:ext cx="3794760" cy="211044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dirty="0"/>
              <a:t>ReSNET50</a:t>
            </a:r>
            <a:r>
              <a:rPr lang="en-US" b="1" kern="1200" cap="all" spc="30" baseline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endParaRPr lang="en-US" kern="1200" cap="all" spc="30" baseline="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35608FB-FC39-F415-1801-AEBC19C1740F}"/>
              </a:ext>
            </a:extLst>
          </p:cNvPr>
          <p:cNvSpPr txBox="1"/>
          <p:nvPr/>
        </p:nvSpPr>
        <p:spPr>
          <a:xfrm>
            <a:off x="5350933" y="4088704"/>
            <a:ext cx="6135924" cy="239835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 marL="114300" indent="-285750">
              <a:lnSpc>
                <a:spcPct val="110000"/>
              </a:lnSpc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(CNN) architecture that was developed by Microsoft Research in 2015. </a:t>
            </a:r>
          </a:p>
          <a:p>
            <a:pPr marL="114300" indent="-285750">
              <a:lnSpc>
                <a:spcPct val="110000"/>
              </a:lnSpc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The “50” in the name refers to the number of layers in the network, which is 50 layers deep </a:t>
            </a:r>
            <a:endParaRPr lang="en-US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114300" indent="-285750">
              <a:lnSpc>
                <a:spcPct val="110000"/>
              </a:lnSpc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en-US" sz="1800" b="0" i="0" u="none" strike="noStrike" baseline="0" dirty="0">
                <a:solidFill>
                  <a:srgbClr val="000000"/>
                </a:solidFill>
              </a:rPr>
              <a:t>Overcoming the vanishing gradients problem </a:t>
            </a:r>
            <a:endParaRPr lang="en-US" sz="1800" b="0" i="0" u="none" strike="noStrike" baseline="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114300" indent="-285750">
              <a:lnSpc>
                <a:spcPct val="110000"/>
              </a:lnSpc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Parameters over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23M </a:t>
            </a:r>
          </a:p>
          <a:p>
            <a:pPr marL="114300" indent="-285750">
              <a:lnSpc>
                <a:spcPct val="110000"/>
              </a:lnSpc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Image size 224*224	</a:t>
            </a:r>
          </a:p>
          <a:p>
            <a:pPr marL="5715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b="0" i="0" u="none" strike="noStrike" baseline="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5715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C35DC63-F696-49DB-5AE3-9B9B465FFA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476" b="1"/>
          <a:stretch/>
        </p:blipFill>
        <p:spPr>
          <a:xfrm>
            <a:off x="800100" y="717656"/>
            <a:ext cx="10591800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129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16571A1-1F35-80A6-FD6D-2FA3A2055C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04" name="Rectangle 103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8E0104E4-99BC-494F-8342-F250828E57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868972" y="723901"/>
            <a:ext cx="15948" cy="545007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076D1612-98FD-E97A-F9EF-3347CEAAEB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1390" y="554998"/>
            <a:ext cx="3635132" cy="196391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kern="1200" cap="all" spc="30" baseline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Grad cam </a:t>
            </a:r>
            <a:endParaRPr lang="en-US" kern="1200" cap="all" spc="30" baseline="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3765386-317A-B303-2A67-6E8564C5A707}"/>
              </a:ext>
            </a:extLst>
          </p:cNvPr>
          <p:cNvSpPr txBox="1"/>
          <p:nvPr/>
        </p:nvSpPr>
        <p:spPr>
          <a:xfrm>
            <a:off x="5581157" y="3368593"/>
            <a:ext cx="5994261" cy="28197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11430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Grad-CAM (Gradient -weighted Class Activation Mapping) </a:t>
            </a:r>
          </a:p>
          <a:p>
            <a:pPr marL="11430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Addresses the challenge of interpretability </a:t>
            </a:r>
          </a:p>
          <a:p>
            <a:pPr marL="11430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000000"/>
                </a:solidFill>
              </a:rPr>
              <a:t>highlighting the important regions </a:t>
            </a:r>
            <a:r>
              <a:rPr lang="en-US" b="0" i="0" u="none" strike="noStrike" baseline="0" dirty="0"/>
              <a:t>	</a:t>
            </a:r>
          </a:p>
          <a:p>
            <a:pPr marL="11430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provides insights into model predications, helping to debug, improve performance</a:t>
            </a:r>
            <a:endParaRPr lang="en-US" b="0" i="0" u="none" strike="noStrike" baseline="0" dirty="0"/>
          </a:p>
          <a:p>
            <a:pPr marL="5715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b="0" i="0" u="none" strike="noStrike" baseline="0" dirty="0"/>
          </a:p>
          <a:p>
            <a:pPr marL="5715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D0B141-D001-90EF-3DA2-2EFF67E814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0" y="686645"/>
            <a:ext cx="5829300" cy="2229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897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79" name="Rectangle 78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Placeholder 4" descr="A group of people in a meeting&#10;&#10;Description automatically generated">
            <a:extLst>
              <a:ext uri="{FF2B5EF4-FFF2-40B4-BE49-F238E27FC236}">
                <a16:creationId xmlns:a16="http://schemas.microsoft.com/office/drawing/2014/main" id="{E5819E52-BABD-F408-025E-BFA353C7893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l="6968" r="15425"/>
          <a:stretch/>
        </p:blipFill>
        <p:spPr>
          <a:xfrm>
            <a:off x="4876158" y="10"/>
            <a:ext cx="7315841" cy="6857990"/>
          </a:xfrm>
          <a:prstGeom prst="rect">
            <a:avLst/>
          </a:prstGeom>
        </p:spPr>
      </p:pic>
      <p:sp>
        <p:nvSpPr>
          <p:cNvPr id="70" name="Title 69">
            <a:extLst>
              <a:ext uri="{FF2B5EF4-FFF2-40B4-BE49-F238E27FC236}">
                <a16:creationId xmlns:a16="http://schemas.microsoft.com/office/drawing/2014/main" id="{1272E09B-CE1D-409C-82FE-09F0399EB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400" y="908651"/>
            <a:ext cx="3620882" cy="3640345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b="1" i="0" u="none" strike="noStrike" cap="all" dirty="0">
                <a:solidFill>
                  <a:schemeClr val="tx1"/>
                </a:solidFill>
              </a:rPr>
              <a:t>Results &amp; Discussion: </a:t>
            </a:r>
            <a:r>
              <a:rPr lang="en-US" cap="all" dirty="0">
                <a:solidFill>
                  <a:schemeClr val="tx1"/>
                </a:solidFill>
              </a:rPr>
              <a:t>.</a:t>
            </a:r>
            <a:br>
              <a:rPr lang="en-US" cap="all" dirty="0">
                <a:solidFill>
                  <a:schemeClr val="tx1"/>
                </a:solidFill>
              </a:rPr>
            </a:br>
            <a:endParaRPr lang="en-US" cap="all" dirty="0">
              <a:solidFill>
                <a:schemeClr val="tx1"/>
              </a:solidFill>
            </a:endParaRP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1E895843-157C-4992-8BC1-1CB6E44394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A2AE2B76-F97F-4BE2-8670-72276A5F21A5}" type="slidenum">
              <a:rPr lang="en-US">
                <a:solidFill>
                  <a:srgbClr val="FFFFFF"/>
                </a:solidFill>
              </a:rPr>
              <a:pPr>
                <a:lnSpc>
                  <a:spcPct val="90000"/>
                </a:lnSpc>
                <a:spcAft>
                  <a:spcPts val="600"/>
                </a:spcAft>
              </a:pPr>
              <a:t>14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33090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341BFA31-6544-45C2-9DA0-9E1C5E0B19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C36F877-5419-44C1-A2CD-376BDDDC3E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2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le 4">
            <a:extLst>
              <a:ext uri="{FF2B5EF4-FFF2-40B4-BE49-F238E27FC236}">
                <a16:creationId xmlns:a16="http://schemas.microsoft.com/office/drawing/2014/main" id="{057018DC-5BFA-42F7-884E-E07F6383A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174" y="768672"/>
            <a:ext cx="3628451" cy="35052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b="1" i="0" u="none" strike="noStrike" dirty="0"/>
              <a:t>Cross-validation results of training the models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465E707-883C-4773-BB50-7A780F2A9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0303F77D-1BEF-481A-B8C1-15974ED46EB7}" type="slidenum">
              <a:rPr 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15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AC8DD02-2D0E-6875-6A70-BA8B749B87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6800" y="1863338"/>
            <a:ext cx="6689506" cy="140479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FED031D-5EB6-9C0D-2E34-290E87BA83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6800" y="3589865"/>
            <a:ext cx="6689506" cy="702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735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CEC8367-C082-453B-9003-1A2652643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888999"/>
            <a:ext cx="10798176" cy="1051914"/>
          </a:xfrm>
        </p:spPr>
        <p:txBody>
          <a:bodyPr/>
          <a:lstStyle/>
          <a:p>
            <a:r>
              <a:rPr lang="en-US" dirty="0"/>
              <a:t>Cross validation average scores</a:t>
            </a:r>
          </a:p>
        </p:txBody>
      </p:sp>
      <p:grpSp>
        <p:nvGrpSpPr>
          <p:cNvPr id="2" name="Group 1" descr="Team Placeholder ">
            <a:extLst>
              <a:ext uri="{FF2B5EF4-FFF2-40B4-BE49-F238E27FC236}">
                <a16:creationId xmlns:a16="http://schemas.microsoft.com/office/drawing/2014/main" id="{88F89707-0978-EF39-DD97-0F8DCDBAD7A1}"/>
              </a:ext>
            </a:extLst>
          </p:cNvPr>
          <p:cNvGrpSpPr/>
          <p:nvPr/>
        </p:nvGrpSpPr>
        <p:grpSpPr>
          <a:xfrm>
            <a:off x="690286" y="4329975"/>
            <a:ext cx="10851699" cy="1480783"/>
            <a:chOff x="690286" y="4329975"/>
            <a:chExt cx="10851699" cy="1480783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4D19A8D4-1378-33F9-D64A-4D93B399A042}"/>
                </a:ext>
              </a:extLst>
            </p:cNvPr>
            <p:cNvSpPr/>
            <p:nvPr/>
          </p:nvSpPr>
          <p:spPr>
            <a:xfrm>
              <a:off x="1060789" y="4802326"/>
              <a:ext cx="2388563" cy="487349"/>
            </a:xfrm>
            <a:custGeom>
              <a:avLst/>
              <a:gdLst>
                <a:gd name="connsiteX0" fmla="*/ 0 w 2388563"/>
                <a:gd name="connsiteY0" fmla="*/ 0 h 487349"/>
                <a:gd name="connsiteX1" fmla="*/ 2388563 w 2388563"/>
                <a:gd name="connsiteY1" fmla="*/ 0 h 487349"/>
                <a:gd name="connsiteX2" fmla="*/ 2388563 w 2388563"/>
                <a:gd name="connsiteY2" fmla="*/ 487349 h 487349"/>
                <a:gd name="connsiteX3" fmla="*/ 0 w 2388563"/>
                <a:gd name="connsiteY3" fmla="*/ 487349 h 487349"/>
                <a:gd name="connsiteX4" fmla="*/ 0 w 2388563"/>
                <a:gd name="connsiteY4" fmla="*/ 0 h 487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88563" h="487349">
                  <a:moveTo>
                    <a:pt x="0" y="0"/>
                  </a:moveTo>
                  <a:lnTo>
                    <a:pt x="2388563" y="0"/>
                  </a:lnTo>
                  <a:lnTo>
                    <a:pt x="2388563" y="487349"/>
                  </a:lnTo>
                  <a:lnTo>
                    <a:pt x="0" y="487349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8890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  <a:defRPr b="1" spc="20">
                  <a:latin typeface="+mj-lt"/>
                </a:defRPr>
              </a:pPr>
              <a:r>
                <a:rPr lang="en-US" sz="2000" dirty="0">
                  <a:solidFill>
                    <a:schemeClr val="accent2"/>
                  </a:solidFill>
                  <a:latin typeface="+mn-lt"/>
                </a:rPr>
                <a:t>EfficientNetB1</a:t>
              </a:r>
              <a:endParaRPr lang="en-US" sz="1600" b="0" kern="1200" dirty="0">
                <a:solidFill>
                  <a:sysClr val="windowText" lastClr="000000"/>
                </a:solidFill>
                <a:latin typeface="+mn-lt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2A0170B-7E75-3C4F-2CBE-0727273DF87B}"/>
                </a:ext>
              </a:extLst>
            </p:cNvPr>
            <p:cNvSpPr/>
            <p:nvPr/>
          </p:nvSpPr>
          <p:spPr>
            <a:xfrm>
              <a:off x="690286" y="5207010"/>
              <a:ext cx="2388563" cy="603748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1F7AA6E-4552-80C3-1BF7-1A695AE5823E}"/>
                </a:ext>
              </a:extLst>
            </p:cNvPr>
            <p:cNvSpPr/>
            <p:nvPr/>
          </p:nvSpPr>
          <p:spPr>
            <a:xfrm>
              <a:off x="3496849" y="5207010"/>
              <a:ext cx="2388563" cy="603748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31BCD2BF-8F61-9439-3404-BC50BF857223}"/>
                </a:ext>
              </a:extLst>
            </p:cNvPr>
            <p:cNvSpPr/>
            <p:nvPr/>
          </p:nvSpPr>
          <p:spPr>
            <a:xfrm>
              <a:off x="5255110" y="4826026"/>
              <a:ext cx="2388563" cy="487349"/>
            </a:xfrm>
            <a:custGeom>
              <a:avLst/>
              <a:gdLst>
                <a:gd name="connsiteX0" fmla="*/ 0 w 2388563"/>
                <a:gd name="connsiteY0" fmla="*/ 0 h 487349"/>
                <a:gd name="connsiteX1" fmla="*/ 2388563 w 2388563"/>
                <a:gd name="connsiteY1" fmla="*/ 0 h 487349"/>
                <a:gd name="connsiteX2" fmla="*/ 2388563 w 2388563"/>
                <a:gd name="connsiteY2" fmla="*/ 487349 h 487349"/>
                <a:gd name="connsiteX3" fmla="*/ 0 w 2388563"/>
                <a:gd name="connsiteY3" fmla="*/ 487349 h 487349"/>
                <a:gd name="connsiteX4" fmla="*/ 0 w 2388563"/>
                <a:gd name="connsiteY4" fmla="*/ 0 h 487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88563" h="487349">
                  <a:moveTo>
                    <a:pt x="0" y="0"/>
                  </a:moveTo>
                  <a:lnTo>
                    <a:pt x="2388563" y="0"/>
                  </a:lnTo>
                  <a:lnTo>
                    <a:pt x="2388563" y="487349"/>
                  </a:lnTo>
                  <a:lnTo>
                    <a:pt x="0" y="487349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8890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  <a:defRPr b="1" spc="20">
                  <a:latin typeface="+mj-lt"/>
                </a:defRPr>
              </a:pPr>
              <a:r>
                <a:rPr lang="en-US" sz="2000" dirty="0">
                  <a:solidFill>
                    <a:schemeClr val="accent2"/>
                  </a:solidFill>
                  <a:latin typeface="+mn-lt"/>
                </a:rPr>
                <a:t>ResNet50</a:t>
              </a:r>
              <a:endParaRPr lang="en-US" sz="1600" b="0" kern="1200" dirty="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F81AF73-AA81-6480-EF4D-9A4E1533CF3D}"/>
                </a:ext>
              </a:extLst>
            </p:cNvPr>
            <p:cNvSpPr/>
            <p:nvPr/>
          </p:nvSpPr>
          <p:spPr>
            <a:xfrm>
              <a:off x="6640223" y="4329975"/>
              <a:ext cx="2388563" cy="603748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B6D8708-4CD8-8150-846E-5841E5ED7B31}"/>
                </a:ext>
              </a:extLst>
            </p:cNvPr>
            <p:cNvSpPr/>
            <p:nvPr/>
          </p:nvSpPr>
          <p:spPr>
            <a:xfrm>
              <a:off x="8866626" y="4741489"/>
              <a:ext cx="2388563" cy="487349"/>
            </a:xfrm>
            <a:custGeom>
              <a:avLst/>
              <a:gdLst>
                <a:gd name="connsiteX0" fmla="*/ 0 w 2388563"/>
                <a:gd name="connsiteY0" fmla="*/ 0 h 487349"/>
                <a:gd name="connsiteX1" fmla="*/ 2388563 w 2388563"/>
                <a:gd name="connsiteY1" fmla="*/ 0 h 487349"/>
                <a:gd name="connsiteX2" fmla="*/ 2388563 w 2388563"/>
                <a:gd name="connsiteY2" fmla="*/ 487349 h 487349"/>
                <a:gd name="connsiteX3" fmla="*/ 0 w 2388563"/>
                <a:gd name="connsiteY3" fmla="*/ 487349 h 487349"/>
                <a:gd name="connsiteX4" fmla="*/ 0 w 2388563"/>
                <a:gd name="connsiteY4" fmla="*/ 0 h 487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88563" h="487349">
                  <a:moveTo>
                    <a:pt x="0" y="0"/>
                  </a:moveTo>
                  <a:lnTo>
                    <a:pt x="2388563" y="0"/>
                  </a:lnTo>
                  <a:lnTo>
                    <a:pt x="2388563" y="487349"/>
                  </a:lnTo>
                  <a:lnTo>
                    <a:pt x="0" y="487349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8890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  <a:defRPr b="1" spc="20">
                  <a:latin typeface="+mj-lt"/>
                </a:defRPr>
              </a:pPr>
              <a:r>
                <a:rPr lang="en-US" sz="2000" dirty="0">
                  <a:solidFill>
                    <a:schemeClr val="accent2"/>
                  </a:solidFill>
                  <a:latin typeface="+mn-lt"/>
                </a:rPr>
                <a:t>VGG16</a:t>
              </a:r>
              <a:endParaRPr lang="en-US" sz="1600" b="0" kern="1200" dirty="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525AE52-7325-1F2F-0EE4-C229E70CF82E}"/>
                </a:ext>
              </a:extLst>
            </p:cNvPr>
            <p:cNvSpPr/>
            <p:nvPr/>
          </p:nvSpPr>
          <p:spPr>
            <a:xfrm>
              <a:off x="9153422" y="5163468"/>
              <a:ext cx="2388563" cy="603748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593B878A-596D-41EE-B917-67BA12651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/>
          <a:lstStyle/>
          <a:p>
            <a:fld id="{0303F77D-1BEF-481A-B8C1-15974ED46EB7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1BCA6E3-5263-9C34-1B6D-628C5166DC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982" y="2116512"/>
            <a:ext cx="3716738" cy="231584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ADA5CD4-D3DE-5D24-323E-F4316DB95F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4741" y="2208637"/>
            <a:ext cx="3361609" cy="212133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95423DE-7B05-5FE6-99EE-411E03BC66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45142" y="1872399"/>
            <a:ext cx="4076910" cy="2457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65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BD34294-49AD-4B0F-E93C-15FF6F8D41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le 4">
            <a:extLst>
              <a:ext uri="{FF2B5EF4-FFF2-40B4-BE49-F238E27FC236}">
                <a16:creationId xmlns:a16="http://schemas.microsoft.com/office/drawing/2014/main" id="{66FBB8FC-0038-9C49-41EB-359CD27290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914557"/>
            <a:ext cx="10872665" cy="705780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3400" dirty="0"/>
              <a:t>Models’ average scores in final model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A061C72-FF23-8C06-A684-939B51F54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0303F77D-1BEF-481A-B8C1-15974ED46EB7}" type="slidenum">
              <a:rPr 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17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9F7679-1749-B06B-526C-458547B8E3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100" y="2422573"/>
            <a:ext cx="10591800" cy="3601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755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294860F-B2CD-4A5C-BC46-B84E25AB25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le 4">
            <a:extLst>
              <a:ext uri="{FF2B5EF4-FFF2-40B4-BE49-F238E27FC236}">
                <a16:creationId xmlns:a16="http://schemas.microsoft.com/office/drawing/2014/main" id="{799468BD-694D-B3D4-D4E4-FC14C10E1D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914557"/>
            <a:ext cx="10872665" cy="705780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sz="3700" dirty="0"/>
              <a:t>Models’ average scores using augmentation 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262C69C-B706-2164-B15F-349DA84337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0303F77D-1BEF-481A-B8C1-15974ED46EB7}" type="slidenum">
              <a:rPr 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18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D2CCA6-2BE7-2178-F130-ACC22883B0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100" y="2409332"/>
            <a:ext cx="10591800" cy="3627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840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BD86CF1-35F5-7111-A6B8-21D87F5CC5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17" name="Rectangle 116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329184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4BF2B36B-4D1C-9E0A-B17B-23D805AECA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34100"/>
            <a:ext cx="329184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le 4">
            <a:extLst>
              <a:ext uri="{FF2B5EF4-FFF2-40B4-BE49-F238E27FC236}">
                <a16:creationId xmlns:a16="http://schemas.microsoft.com/office/drawing/2014/main" id="{4C1A862B-D12A-5A00-A0DF-55DD153D1F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400" y="899025"/>
            <a:ext cx="3395134" cy="3792926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3600" dirty="0"/>
              <a:t>Models’ curves comparison with and without augmented data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C5D902A-3552-FCAD-9D25-BBD38FD1D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0303F77D-1BEF-481A-B8C1-15974ED46EB7}" type="slidenum">
              <a:rPr lang="en-US"/>
              <a:pPr>
                <a:lnSpc>
                  <a:spcPct val="90000"/>
                </a:lnSpc>
                <a:spcAft>
                  <a:spcPts val="600"/>
                </a:spcAft>
              </a:pPr>
              <a:t>19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8D18261-C7D3-C5BA-3CE7-04ED3D05EDC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124" r="3" b="4463"/>
          <a:stretch/>
        </p:blipFill>
        <p:spPr>
          <a:xfrm>
            <a:off x="4396170" y="562247"/>
            <a:ext cx="7363840" cy="5733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880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E53615EE-C559-4E03-999B-5477F1626F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99A8EBD-049C-48E6-97ED-C9102D78FC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232289" y="722376"/>
            <a:ext cx="15621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Placeholder 19" descr="A close-up of a brain scan&#10;&#10;Description automatically generated">
            <a:extLst>
              <a:ext uri="{FF2B5EF4-FFF2-40B4-BE49-F238E27FC236}">
                <a16:creationId xmlns:a16="http://schemas.microsoft.com/office/drawing/2014/main" id="{8B6338DA-A224-E192-BFC0-31869180662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l="4237" r="4238"/>
          <a:stretch/>
        </p:blipFill>
        <p:spPr>
          <a:xfrm>
            <a:off x="154" y="17262"/>
            <a:ext cx="5579379" cy="3428990"/>
          </a:xfrm>
          <a:prstGeom prst="rect">
            <a:avLst/>
          </a:prstGeom>
        </p:spPr>
      </p:pic>
      <p:pic>
        <p:nvPicPr>
          <p:cNvPr id="24" name="Picture Placeholder 23" descr="A brain exploding in the air&#10;&#10;Description automatically generated with medium confidence">
            <a:extLst>
              <a:ext uri="{FF2B5EF4-FFF2-40B4-BE49-F238E27FC236}">
                <a16:creationId xmlns:a16="http://schemas.microsoft.com/office/drawing/2014/main" id="{934A8B54-1268-6DDB-8540-3F50D16873C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/>
          <a:srcRect l="2744" r="6139" b="1"/>
          <a:stretch/>
        </p:blipFill>
        <p:spPr>
          <a:xfrm>
            <a:off x="154" y="3429000"/>
            <a:ext cx="5579379" cy="342900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22C7F04A-6CF6-4CF1-BAEE-2B210EFC6B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7336" y="952499"/>
            <a:ext cx="5367528" cy="131673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kern="1200" cap="all" spc="30" baseline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Introduction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35FCE68-0761-421A-922F-077DEB02E0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7336" y="2269235"/>
            <a:ext cx="5367528" cy="4039353"/>
          </a:xfrm>
        </p:spPr>
        <p:txBody>
          <a:bodyPr vert="horz" lIns="91440" tIns="45720" rIns="91440" bIns="45720" rtlCol="0">
            <a:normAutofit/>
          </a:bodyPr>
          <a:lstStyle/>
          <a:p>
            <a:pPr algn="l"/>
            <a:endParaRPr lang="en-US" sz="1800" b="0" i="0" u="none" strike="noStrike" baseline="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 Alzheimer’s disease (AD) is the most common type of dementia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800" b="0" i="0" u="none" strike="noStrike" baseline="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 Globally, more than 50 million people are estimated to be living with Alzheimer’s disease </a:t>
            </a:r>
            <a:endParaRPr lang="en-US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800" b="0" i="0" u="none" strike="noStrike" baseline="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 MRI allows for the visualization of brain structure and the detection of structural changes that may occur in AD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BB3454-C461-4318-8C59-919AC8FD3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A53D7EE4-1EDB-42FD-B6B7-A82C9F31F0F4}" type="slidenum">
              <a:rPr 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725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1DEEF75-105A-5088-7AC6-25E5ACEC86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03" name="Rectangle 102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collage of graphs&#10;&#10;Description automatically generated">
            <a:extLst>
              <a:ext uri="{FF2B5EF4-FFF2-40B4-BE49-F238E27FC236}">
                <a16:creationId xmlns:a16="http://schemas.microsoft.com/office/drawing/2014/main" id="{99736789-FA21-14C9-69D9-92EB899B0C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949" b="1728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5" name="Rectangle 104">
            <a:extLst>
              <a:ext uri="{FF2B5EF4-FFF2-40B4-BE49-F238E27FC236}">
                <a16:creationId xmlns:a16="http://schemas.microsoft.com/office/drawing/2014/main" id="{6BB6B482-ACCA-4938-8AEA-49D525C172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46905" y="46904"/>
            <a:ext cx="6865150" cy="6771342"/>
          </a:xfrm>
          <a:prstGeom prst="rect">
            <a:avLst/>
          </a:prstGeom>
          <a:gradFill>
            <a:gsLst>
              <a:gs pos="42000">
                <a:srgbClr val="000000">
                  <a:alpha val="18000"/>
                </a:srgbClr>
              </a:gs>
              <a:gs pos="0">
                <a:srgbClr val="000000">
                  <a:alpha val="0"/>
                </a:srgbClr>
              </a:gs>
              <a:gs pos="100000">
                <a:srgbClr val="000000">
                  <a:alpha val="39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rgbClr val="FFFFFF"/>
            </a:solidFill>
          </a:ln>
          <a:effectLst>
            <a:outerShdw blurRad="50800" dist="38100" dir="2700000" algn="tl" rotWithShape="0">
              <a:prstClr val="black">
                <a:alpha val="13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5" name="Title 4">
            <a:extLst>
              <a:ext uri="{FF2B5EF4-FFF2-40B4-BE49-F238E27FC236}">
                <a16:creationId xmlns:a16="http://schemas.microsoft.com/office/drawing/2014/main" id="{94639309-8C79-DFC4-CE77-C1CE760CC6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871759"/>
            <a:ext cx="5067300" cy="3497042"/>
          </a:xfrm>
          <a:ln>
            <a:noFill/>
          </a:ln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sz="5400" dirty="0">
                <a:solidFill>
                  <a:schemeClr val="accent6">
                    <a:lumMod val="50000"/>
                  </a:schemeClr>
                </a:solidFill>
              </a:rPr>
              <a:t>Observation :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F0FF418-A23B-5F06-FC2C-9BA609DB5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0303F77D-1BEF-481A-B8C1-15974ED46EB7}" type="slidenum">
              <a:rPr lang="en-US">
                <a:solidFill>
                  <a:srgbClr val="FFFFFF"/>
                </a:solidFill>
              </a:rPr>
              <a:pPr>
                <a:lnSpc>
                  <a:spcPct val="90000"/>
                </a:lnSpc>
                <a:spcAft>
                  <a:spcPts val="600"/>
                </a:spcAft>
              </a:pPr>
              <a:t>20</a:t>
            </a:fld>
            <a:endParaRPr lang="en-US">
              <a:solidFill>
                <a:srgbClr val="FFFFFF"/>
              </a:solidFill>
            </a:endParaRPr>
          </a:p>
        </p:txBody>
      </p:sp>
      <p:sp useBgFill="1">
        <p:nvSpPr>
          <p:cNvPr id="2" name="TextBox 1">
            <a:extLst>
              <a:ext uri="{FF2B5EF4-FFF2-40B4-BE49-F238E27FC236}">
                <a16:creationId xmlns:a16="http://schemas.microsoft.com/office/drawing/2014/main" id="{FD4B8155-F8DB-F7C3-D750-2D602BEEB15A}"/>
              </a:ext>
            </a:extLst>
          </p:cNvPr>
          <p:cNvSpPr txBox="1"/>
          <p:nvPr/>
        </p:nvSpPr>
        <p:spPr>
          <a:xfrm>
            <a:off x="800100" y="2397761"/>
            <a:ext cx="4423978" cy="1477328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rgbClr val="FF0000"/>
                </a:solidFill>
              </a:rPr>
              <a:t>ResNet50 outperformed Vgg16 and EfficientNetb1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rgbClr val="FF0000"/>
                </a:solidFill>
              </a:rPr>
              <a:t>We noticed performance improvement after using augmentation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2444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6F634EA-11DA-3E18-FCDC-AE4AD7D427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27" name="Rectangle 126">
            <a:extLst>
              <a:ext uri="{FF2B5EF4-FFF2-40B4-BE49-F238E27FC236}">
                <a16:creationId xmlns:a16="http://schemas.microsoft.com/office/drawing/2014/main" id="{341BFA31-6544-45C2-9DA0-9E1C5E0B19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DC36F877-5419-44C1-A2CD-376BDDDC3E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44B21692-652C-4371-95C5-05248EF342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7890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le 4">
            <a:extLst>
              <a:ext uri="{FF2B5EF4-FFF2-40B4-BE49-F238E27FC236}">
                <a16:creationId xmlns:a16="http://schemas.microsoft.com/office/drawing/2014/main" id="{E3F5ABA4-E94D-B9F5-052B-3D8CCFD162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700" y="871759"/>
            <a:ext cx="10925176" cy="1128876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3400" dirty="0"/>
              <a:t>Models’ confusion matrices comparison with and without augmentation.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D5E89D2-3123-31C3-C1DC-7243105CC1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0303F77D-1BEF-481A-B8C1-15974ED46EB7}" type="slidenum">
              <a:rPr lang="en-US"/>
              <a:pPr>
                <a:lnSpc>
                  <a:spcPct val="90000"/>
                </a:lnSpc>
                <a:spcAft>
                  <a:spcPts val="600"/>
                </a:spcAft>
              </a:pPr>
              <a:t>21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C8F161-DC22-2822-2D59-E49FCA40B7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31" y="134143"/>
            <a:ext cx="8860587" cy="63978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4C9A4A9-06BF-9763-D4A1-394D8035CE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089" y="1830713"/>
            <a:ext cx="9434480" cy="398606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E6EEA04-222D-7DFB-7D34-68817BB791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3858" y="698822"/>
            <a:ext cx="3200690" cy="1343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805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2E57F3D-33BE-4306-87E6-2457637195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4179557"/>
            <a:ext cx="13716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9B80F1A4-FDC6-4E36-8371-74F8E9B7F0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4286957"/>
            <a:ext cx="3758279" cy="187453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kern="1200" cap="all" spc="30" baseline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Stages of works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593B878A-596D-41EE-B917-67BA12651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0303F77D-1BEF-481A-B8C1-15974ED46EB7}" type="slidenum">
              <a:rPr 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22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62CFBD-40EC-F13F-7287-308DF53086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100" y="121533"/>
            <a:ext cx="10591800" cy="2330196"/>
          </a:xfrm>
          <a:prstGeom prst="rect">
            <a:avLst/>
          </a:prstGeom>
        </p:spPr>
      </p:pic>
      <p:graphicFrame>
        <p:nvGraphicFramePr>
          <p:cNvPr id="14" name="Content Placeholder 2" descr="Timeline Placeholder ">
            <a:extLst>
              <a:ext uri="{FF2B5EF4-FFF2-40B4-BE49-F238E27FC236}">
                <a16:creationId xmlns:a16="http://schemas.microsoft.com/office/drawing/2014/main" id="{2FEBF416-9260-4E53-9F09-8553200D5747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654285836"/>
              </p:ext>
            </p:extLst>
          </p:nvPr>
        </p:nvGraphicFramePr>
        <p:xfrm>
          <a:off x="4766252" y="4235614"/>
          <a:ext cx="6739948" cy="19759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2009DBE2-6B4F-C760-4F2E-E4366965AB5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4275" y="2652312"/>
            <a:ext cx="8909518" cy="690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546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4" grpId="0">
        <p:bldAsOne/>
      </p:bldGraphic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C39E33F-BED9-C8FC-6526-BF6A53990A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0" name="Rectangle 139">
            <a:extLst>
              <a:ext uri="{FF2B5EF4-FFF2-40B4-BE49-F238E27FC236}">
                <a16:creationId xmlns:a16="http://schemas.microsoft.com/office/drawing/2014/main" id="{341BFA31-6544-45C2-9DA0-9E1C5E0B19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DC36F877-5419-44C1-A2CD-376BDDDC3E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44B21692-652C-4371-95C5-05248EF342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7890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le 4">
            <a:extLst>
              <a:ext uri="{FF2B5EF4-FFF2-40B4-BE49-F238E27FC236}">
                <a16:creationId xmlns:a16="http://schemas.microsoft.com/office/drawing/2014/main" id="{AF3BDEF1-973F-8116-CF5B-FEDE78C3FB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700" y="871759"/>
            <a:ext cx="10925176" cy="1128876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3400" dirty="0"/>
              <a:t>Grad cam results :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0FE0522-1607-D961-CDBC-15960896C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0303F77D-1BEF-481A-B8C1-15974ED46EB7}" type="slidenum">
              <a:rPr lang="en-US"/>
              <a:pPr>
                <a:lnSpc>
                  <a:spcPct val="90000"/>
                </a:lnSpc>
                <a:spcAft>
                  <a:spcPts val="600"/>
                </a:spcAft>
              </a:pPr>
              <a:t>23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356D60C-D599-4C1C-73B5-56A91D7D3F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316" y="1436196"/>
            <a:ext cx="3891386" cy="477470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6E6BB71-FA65-E0CE-3D41-EF586BFAC0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7798" y="1407078"/>
            <a:ext cx="6648353" cy="4803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490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4A6A2756-6ED6-43F6-B815-E072B1534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087" y="909638"/>
            <a:ext cx="10691813" cy="810192"/>
          </a:xfrm>
        </p:spPr>
        <p:txBody>
          <a:bodyPr/>
          <a:lstStyle/>
          <a:p>
            <a:r>
              <a:rPr lang="en-US" dirty="0"/>
              <a:t>Project Details 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25DD5BF9-A7D2-45FB-8062-77F287FD311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Framework: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AFCC9BD-B6E6-44EF-893D-F3E542646A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0099" y="2552345"/>
            <a:ext cx="3390161" cy="3272810"/>
          </a:xfrm>
        </p:spPr>
        <p:txBody>
          <a:bodyPr>
            <a:normAutofit/>
          </a:bodyPr>
          <a:lstStyle/>
          <a:p>
            <a:r>
              <a:rPr lang="en-US" dirty="0" err="1"/>
              <a:t>Pytorch</a:t>
            </a:r>
            <a:r>
              <a:rPr lang="en-US" dirty="0"/>
              <a:t> </a:t>
            </a:r>
          </a:p>
          <a:p>
            <a:r>
              <a:rPr lang="en-US" b="1" i="0" dirty="0" err="1">
                <a:solidFill>
                  <a:srgbClr val="5F6368"/>
                </a:solidFill>
                <a:effectLst/>
                <a:latin typeface="arial" panose="020B0604020202020204" pitchFamily="34" charset="0"/>
              </a:rPr>
              <a:t>PyTorch</a:t>
            </a:r>
            <a:r>
              <a:rPr lang="en-US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 is a machine learning framework based on the Torch library, used for applications such as computer vision and natural language processing,</a:t>
            </a:r>
            <a:endParaRPr lang="en-US" dirty="0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4674BFE4-9617-49D6-A194-6AF0C619371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Processer 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0DCC115-5B9A-45BB-8842-B73631735814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400919" y="2552345"/>
            <a:ext cx="3390161" cy="3272810"/>
          </a:xfrm>
        </p:spPr>
        <p:txBody>
          <a:bodyPr>
            <a:normAutofit/>
          </a:bodyPr>
          <a:lstStyle/>
          <a:p>
            <a:r>
              <a:rPr lang="en-US" dirty="0"/>
              <a:t>GPU P100</a:t>
            </a:r>
          </a:p>
          <a:p>
            <a:r>
              <a:rPr lang="en-US" b="0" i="0" dirty="0">
                <a:solidFill>
                  <a:srgbClr val="4D5156"/>
                </a:solidFill>
                <a:effectLst/>
                <a:latin typeface="Google Sans"/>
              </a:rPr>
              <a:t>The P100 graphics processor is built on a 16nm process featuring Pascal architecture</a:t>
            </a:r>
            <a:endParaRPr lang="en-US" dirty="0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6222D5B2-B472-4E3D-823D-D209F01B90C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Platform 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89214E62-345B-4DE3-BBA0-C43EF4CCFC63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001739" y="2552345"/>
            <a:ext cx="3390161" cy="3272810"/>
          </a:xfrm>
        </p:spPr>
        <p:txBody>
          <a:bodyPr>
            <a:normAutofit/>
          </a:bodyPr>
          <a:lstStyle/>
          <a:p>
            <a:r>
              <a:rPr lang="en-US" dirty="0"/>
              <a:t>Kaggle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5B920D-84E7-484C-AD47-6294D4E4D6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/>
          <a:lstStyle/>
          <a:p>
            <a:fld id="{E30AF5A0-43BB-4336-8627-9123B9144D80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3" name="Picture 2" descr="A red circle with a dot in the middle&#10;&#10;Description automatically generated">
            <a:extLst>
              <a:ext uri="{FF2B5EF4-FFF2-40B4-BE49-F238E27FC236}">
                <a16:creationId xmlns:a16="http://schemas.microsoft.com/office/drawing/2014/main" id="{D532FC34-10FA-0A63-0870-BEBB421E1F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3146" y="2532626"/>
            <a:ext cx="769830" cy="463496"/>
          </a:xfrm>
          <a:prstGeom prst="rect">
            <a:avLst/>
          </a:prstGeom>
        </p:spPr>
      </p:pic>
      <p:pic>
        <p:nvPicPr>
          <p:cNvPr id="12" name="Picture 11" descr="A black and green electronic device&#10;&#10;Description automatically generated">
            <a:extLst>
              <a:ext uri="{FF2B5EF4-FFF2-40B4-BE49-F238E27FC236}">
                <a16:creationId xmlns:a16="http://schemas.microsoft.com/office/drawing/2014/main" id="{D0FAC804-FCEE-11F3-E622-D72E087C51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7413" y="2355011"/>
            <a:ext cx="576977" cy="605957"/>
          </a:xfrm>
          <a:prstGeom prst="rect">
            <a:avLst/>
          </a:prstGeom>
        </p:spPr>
      </p:pic>
      <p:pic>
        <p:nvPicPr>
          <p:cNvPr id="14" name="Picture 13" descr="A blue and white logo&#10;&#10;Description automatically generated">
            <a:extLst>
              <a:ext uri="{FF2B5EF4-FFF2-40B4-BE49-F238E27FC236}">
                <a16:creationId xmlns:a16="http://schemas.microsoft.com/office/drawing/2014/main" id="{D0C2CED0-4605-66E8-F685-EF48AC0775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86613" y="2552345"/>
            <a:ext cx="1244428" cy="419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074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4109E738-3B9E-4529-9D47-C9708D612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C896A13E-5C9D-4C6C-B52D-A2C74DEFC8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CB02B9FC-B1A4-42E1-B2DC-D0C0A1C37D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906716"/>
            <a:ext cx="4466879" cy="131673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kern="1200" cap="all" spc="30" baseline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Summary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E34ACCB-B6BA-4CC9-8CCA-E2AD5B5634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8949" y="1809384"/>
            <a:ext cx="4466879" cy="3936468"/>
          </a:xfrm>
        </p:spPr>
        <p:txBody>
          <a:bodyPr vert="horz" lIns="91440" tIns="45720" rIns="91440" bIns="45720" rtlCol="0">
            <a:normAutofit/>
          </a:bodyPr>
          <a:lstStyle/>
          <a:p>
            <a:pPr marL="342900" indent="-285750">
              <a:buFont typeface="Wingdings" panose="05000000000000000000" pitchFamily="2" charset="2"/>
              <a:buChar char="v"/>
            </a:pPr>
            <a:br>
              <a:rPr lang="en-US" sz="1400" b="0" i="0" dirty="0">
                <a:effectLst/>
              </a:rPr>
            </a:br>
            <a:r>
              <a:rPr lang="en-US" sz="1400" b="0" i="0" dirty="0">
                <a:effectLst/>
              </a:rPr>
              <a:t>ResNet50 demonstrated superior performance compared to VGG16 and </a:t>
            </a:r>
            <a:r>
              <a:rPr lang="en-US" sz="1400" b="0" i="0" dirty="0" err="1">
                <a:effectLst/>
              </a:rPr>
              <a:t>EfficientNet</a:t>
            </a:r>
            <a:r>
              <a:rPr lang="en-US" sz="1400" b="0" i="0" dirty="0">
                <a:effectLst/>
              </a:rPr>
              <a:t>, achieving higher scores in the evaluation.</a:t>
            </a:r>
          </a:p>
          <a:p>
            <a:pPr marL="342900" indent="-285750">
              <a:buFont typeface="Wingdings" panose="05000000000000000000" pitchFamily="2" charset="2"/>
              <a:buChar char="v"/>
            </a:pPr>
            <a:r>
              <a:rPr lang="en-US" sz="1400" b="0" i="0" dirty="0">
                <a:effectLst/>
              </a:rPr>
              <a:t> The application of augmentation techniques proved beneficial in enhancing the overall performance of all three models.</a:t>
            </a:r>
          </a:p>
          <a:p>
            <a:pPr marL="342900" indent="-285750">
              <a:buFont typeface="Wingdings" panose="05000000000000000000" pitchFamily="2" charset="2"/>
              <a:buChar char="v"/>
            </a:pPr>
            <a:r>
              <a:rPr lang="en-US" sz="1400" b="0" i="0" dirty="0">
                <a:effectLst/>
              </a:rPr>
              <a:t>The models exhibited challenges in accurately classifying instances belonging to the Non-Demented and </a:t>
            </a:r>
            <a:r>
              <a:rPr lang="en-US" sz="1400" b="0" i="0" dirty="0" err="1">
                <a:effectLst/>
              </a:rPr>
              <a:t>VeryMild</a:t>
            </a:r>
            <a:r>
              <a:rPr lang="en-US" sz="1400" b="0" i="0" dirty="0">
                <a:effectLst/>
              </a:rPr>
              <a:t>-Demented categories</a:t>
            </a:r>
          </a:p>
          <a:p>
            <a:pPr marL="342900" indent="-285750">
              <a:buFont typeface="Wingdings" panose="05000000000000000000" pitchFamily="2" charset="2"/>
              <a:buChar char="v"/>
            </a:pPr>
            <a:r>
              <a:rPr lang="en-US" sz="1400" b="0" i="0" dirty="0">
                <a:effectLst/>
              </a:rPr>
              <a:t>Employing Grad-Cam analysis provided insights into the factors contributing to </a:t>
            </a:r>
            <a:r>
              <a:rPr lang="en-US" sz="1400" b="0" i="0" dirty="0" err="1">
                <a:effectLst/>
              </a:rPr>
              <a:t>ResNet's</a:t>
            </a:r>
            <a:r>
              <a:rPr lang="en-US" sz="1400" b="0" i="0" dirty="0">
                <a:effectLst/>
              </a:rPr>
              <a:t> excellence and VGG's comparatively lower performance, thereby offering a comprehensive understanding of the models' classification capabilities.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222C8D-E9B4-48F2-9C7F-21F2902FB3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DE330D17-32E5-404A-9262-6A998ABC0878}" type="slidenum">
              <a:rPr 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25</a:t>
            </a:fld>
            <a:endParaRPr lang="en-US"/>
          </a:p>
        </p:txBody>
      </p:sp>
      <p:pic>
        <p:nvPicPr>
          <p:cNvPr id="30" name="Picture Placeholder 29">
            <a:extLst>
              <a:ext uri="{FF2B5EF4-FFF2-40B4-BE49-F238E27FC236}">
                <a16:creationId xmlns:a16="http://schemas.microsoft.com/office/drawing/2014/main" id="{20DFD5D5-3221-D57A-0830-FE00DB3ABC3E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l="6939" r="6939"/>
          <a:stretch/>
        </p:blipFill>
        <p:spPr>
          <a:xfrm>
            <a:off x="5765276" y="723900"/>
            <a:ext cx="2637032" cy="256440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8C5291C-A32E-3EB6-6D33-BF674EDE12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59206" y="1164566"/>
            <a:ext cx="3077879" cy="212373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1C0A27FA-0F48-408E-6A0A-CCA4D71C1B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95026" y="3569700"/>
            <a:ext cx="3164180" cy="231278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E15637E-ED6C-F295-7E6D-8676CC2FE5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59206" y="3608741"/>
            <a:ext cx="2732693" cy="1236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274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0E66B-357D-4937-B92F-BDC71B7BD9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5325" y="4296094"/>
            <a:ext cx="10782299" cy="1100621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933B907-C059-432D-9E6C-B6A08FA776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5324" y="5533242"/>
            <a:ext cx="9972675" cy="543505"/>
          </a:xfrm>
        </p:spPr>
        <p:txBody>
          <a:bodyPr/>
          <a:lstStyle/>
          <a:p>
            <a:r>
              <a:rPr lang="en-US" dirty="0"/>
              <a:t>Batoul khalil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ECCF82-DD52-4DF2-A97B-A6A198D3EC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/>
          <a:lstStyle/>
          <a:p>
            <a:fld id="{A53D7EE4-1EDB-42FD-B6B7-A82C9F31F0F4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15" name="Picture Placeholder 14" descr="A person with his hand on his head&#10;&#10;Description automatically generated">
            <a:extLst>
              <a:ext uri="{FF2B5EF4-FFF2-40B4-BE49-F238E27FC236}">
                <a16:creationId xmlns:a16="http://schemas.microsoft.com/office/drawing/2014/main" id="{DB6130C8-9C5B-B1C2-AA62-14D7F607BBE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5416" b="5416"/>
          <a:stretch>
            <a:fillRect/>
          </a:stretch>
        </p:blipFill>
        <p:spPr/>
      </p:pic>
      <p:pic>
        <p:nvPicPr>
          <p:cNvPr id="20" name="Picture Placeholder 19" descr="A person looking at another person's head&#10;&#10;Description automatically generated">
            <a:extLst>
              <a:ext uri="{FF2B5EF4-FFF2-40B4-BE49-F238E27FC236}">
                <a16:creationId xmlns:a16="http://schemas.microsoft.com/office/drawing/2014/main" id="{CE3C3670-463D-1CD9-E7DC-596BD93DD56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4"/>
          <a:srcRect t="6019" b="601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3942210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Placeholder 10" descr="A close-up of a brain scan&#10;&#10;Description automatically generated">
            <a:extLst>
              <a:ext uri="{FF2B5EF4-FFF2-40B4-BE49-F238E27FC236}">
                <a16:creationId xmlns:a16="http://schemas.microsoft.com/office/drawing/2014/main" id="{A482EC91-C604-28EB-8F6D-6E9EF7AF656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l="27462" r="12533"/>
          <a:stretch/>
        </p:blipFill>
        <p:spPr>
          <a:xfrm>
            <a:off x="4876158" y="10"/>
            <a:ext cx="731584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6DF436F-4535-4BBF-B451-F7AC9E8A5F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1155" y="1181827"/>
            <a:ext cx="4537494" cy="4460246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br>
              <a:rPr lang="en-US" sz="1600" b="0" i="0" u="none" strike="noStrike" dirty="0"/>
            </a:br>
            <a:br>
              <a:rPr lang="en-US" sz="1600" dirty="0"/>
            </a:br>
            <a:br>
              <a:rPr lang="en-US" sz="1600" dirty="0"/>
            </a:br>
            <a:r>
              <a:rPr lang="en-US" sz="1600" b="0" i="0" u="none" strike="noStrike" dirty="0"/>
              <a:t>assess the effectiveness of prominent computer vision algorithms in the context of Alzheimer’s stages detection, utilizing a moderately-sized academic dataset focused on neuroimaging.</a:t>
            </a:r>
            <a:br>
              <a:rPr lang="en-US" sz="1600" b="0" i="0" u="none" strike="noStrike" dirty="0"/>
            </a:br>
            <a:br>
              <a:rPr lang="en-US" sz="1600" dirty="0"/>
            </a:br>
            <a:br>
              <a:rPr lang="en-US" sz="1600" b="0" i="0" u="none" strike="noStrike" dirty="0"/>
            </a:br>
            <a:br>
              <a:rPr lang="en-US" sz="1600" b="0" i="0" u="none" strike="noStrike" dirty="0"/>
            </a:br>
            <a:r>
              <a:rPr lang="en-US" sz="1600" b="0" i="0" u="none" strike="noStrike" dirty="0"/>
              <a:t> our objective is to conduct a comparative analysis of diverse models’ performance specifically within the realm of Alzheimer’s disease detection. </a:t>
            </a:r>
            <a:endParaRPr lang="en-US" sz="16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45DCCDF-C443-2BD2-C0A9-B7004FA96665}"/>
              </a:ext>
            </a:extLst>
          </p:cNvPr>
          <p:cNvSpPr txBox="1"/>
          <p:nvPr/>
        </p:nvSpPr>
        <p:spPr>
          <a:xfrm>
            <a:off x="800100" y="189426"/>
            <a:ext cx="23332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Objective :</a:t>
            </a:r>
          </a:p>
        </p:txBody>
      </p:sp>
    </p:spTree>
    <p:extLst>
      <p:ext uri="{BB962C8B-B14F-4D97-AF65-F5344CB8AC3E}">
        <p14:creationId xmlns:p14="http://schemas.microsoft.com/office/powerpoint/2010/main" val="3384328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52892D8-5422-EEAB-C583-F898519279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69" name="Rectangle 68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D2E57F3D-33BE-4306-87E6-2457637195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15100" y="723900"/>
            <a:ext cx="16002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Placeholder 16">
            <a:extLst>
              <a:ext uri="{FF2B5EF4-FFF2-40B4-BE49-F238E27FC236}">
                <a16:creationId xmlns:a16="http://schemas.microsoft.com/office/drawing/2014/main" id="{8A8F685C-A786-CE91-AC36-D747FAC027D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l="10780" r="6837" b="-3"/>
          <a:stretch/>
        </p:blipFill>
        <p:spPr>
          <a:xfrm>
            <a:off x="812458" y="723900"/>
            <a:ext cx="4952171" cy="54102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BF0168-3CD8-0A06-2E88-90B035609C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77111" y="909638"/>
            <a:ext cx="5014789" cy="131806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700" b="1" kern="1200" cap="all" spc="30" baseline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Dataset exploration and description: </a:t>
            </a:r>
            <a:endParaRPr lang="en-US" sz="3700" kern="1200" cap="all" spc="30" baseline="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graphicFrame>
        <p:nvGraphicFramePr>
          <p:cNvPr id="75" name="TextBox 65">
            <a:extLst>
              <a:ext uri="{FF2B5EF4-FFF2-40B4-BE49-F238E27FC236}">
                <a16:creationId xmlns:a16="http://schemas.microsoft.com/office/drawing/2014/main" id="{20C6EA5F-8722-E71B-523F-432A375CCCF1}"/>
              </a:ext>
            </a:extLst>
          </p:cNvPr>
          <p:cNvGraphicFramePr/>
          <p:nvPr/>
        </p:nvGraphicFramePr>
        <p:xfrm>
          <a:off x="6415014" y="2276474"/>
          <a:ext cx="5014790" cy="38850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181989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5" grpId="0">
        <p:bldAsOne/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F68B2C62-7648-4430-90D5-AE0F252AF1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9BB96FAB-CCBF-4D1E-9D0D-B038ACC29B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le 4">
            <a:extLst>
              <a:ext uri="{FF2B5EF4-FFF2-40B4-BE49-F238E27FC236}">
                <a16:creationId xmlns:a16="http://schemas.microsoft.com/office/drawing/2014/main" id="{057018DC-5BFA-42F7-884E-E07F6383A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906755"/>
            <a:ext cx="10798176" cy="1051914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kern="1200" cap="all" spc="30" baseline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Data Exploration</a:t>
            </a: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83FEE5BC-EED2-4EF4-B7FA-AE6EC78B1588}"/>
              </a:ext>
            </a:extLst>
          </p:cNvPr>
          <p:cNvSpPr>
            <a:spLocks/>
          </p:cNvSpPr>
          <p:nvPr/>
        </p:nvSpPr>
        <p:spPr>
          <a:xfrm>
            <a:off x="1729178" y="5851234"/>
            <a:ext cx="3516967" cy="282866"/>
          </a:xfrm>
          <a:prstGeom prst="rect">
            <a:avLst/>
          </a:prstGeom>
        </p:spPr>
        <p:txBody>
          <a:bodyPr/>
          <a:lstStyle/>
          <a:p>
            <a:pPr defTabSz="704088">
              <a:spcAft>
                <a:spcPts val="600"/>
              </a:spcAft>
            </a:pPr>
            <a:r>
              <a:rPr lang="en-US" sz="1386" dirty="0"/>
              <a:t>Distribution of the images in both train ,test</a:t>
            </a:r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CBB275C9-F7C1-4307-93A0-9B5BB9B01F6E}"/>
              </a:ext>
            </a:extLst>
          </p:cNvPr>
          <p:cNvSpPr>
            <a:spLocks/>
          </p:cNvSpPr>
          <p:nvPr/>
        </p:nvSpPr>
        <p:spPr>
          <a:xfrm>
            <a:off x="9634020" y="5851234"/>
            <a:ext cx="520879" cy="282866"/>
          </a:xfrm>
          <a:prstGeom prst="rect">
            <a:avLst/>
          </a:prstGeom>
        </p:spPr>
        <p:txBody>
          <a:bodyPr/>
          <a:lstStyle/>
          <a:p>
            <a:pPr defTabSz="704088">
              <a:spcAft>
                <a:spcPts val="600"/>
              </a:spcAft>
            </a:pPr>
            <a:fld id="{0303F77D-1BEF-481A-B8C1-15974ED46EB7}" type="slidenum">
              <a:rPr lang="en-US" sz="1386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pPr defTabSz="704088">
                <a:spcAft>
                  <a:spcPts val="600"/>
                </a:spcAft>
              </a:pPr>
              <a:t>5</a:t>
            </a:fld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A59E345-AE9F-9958-B329-EBD8235B04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9178" y="2357649"/>
            <a:ext cx="4447368" cy="28337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226FC54-4C5E-1148-4E36-B6C391E65F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6546" y="2276474"/>
            <a:ext cx="4324376" cy="299607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33C24D9-7D12-4AFE-E126-E59B424347E4}"/>
              </a:ext>
            </a:extLst>
          </p:cNvPr>
          <p:cNvSpPr txBox="1"/>
          <p:nvPr/>
        </p:nvSpPr>
        <p:spPr>
          <a:xfrm>
            <a:off x="2048650" y="5398157"/>
            <a:ext cx="1676532" cy="305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704088">
              <a:spcAft>
                <a:spcPts val="600"/>
              </a:spcAft>
            </a:pPr>
            <a:r>
              <a:rPr lang="en-US" sz="1386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Train _set</a:t>
            </a:r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4142B91-8EDF-ECA7-352A-3F6560364CB9}"/>
              </a:ext>
            </a:extLst>
          </p:cNvPr>
          <p:cNvSpPr txBox="1"/>
          <p:nvPr/>
        </p:nvSpPr>
        <p:spPr>
          <a:xfrm>
            <a:off x="6881470" y="5398157"/>
            <a:ext cx="2432152" cy="305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704088">
              <a:spcAft>
                <a:spcPts val="600"/>
              </a:spcAft>
            </a:pPr>
            <a:r>
              <a:rPr lang="en-US" sz="1386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Test_set</a:t>
            </a:r>
            <a:r>
              <a:rPr lang="en-US" sz="1386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8440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9" grpId="0"/>
      <p:bldP spid="1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5A5DE8C-EB5A-BB7A-5A82-568AAB6BF3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663F824-D5B3-1188-D6AB-D077D72387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58793F5-8769-A22E-F052-EDB710FD61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D02DCF3C-86F6-CE75-4B9D-4EA803346C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B4BF5333-02F9-5007-FBA0-060CCE3200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le 4">
            <a:extLst>
              <a:ext uri="{FF2B5EF4-FFF2-40B4-BE49-F238E27FC236}">
                <a16:creationId xmlns:a16="http://schemas.microsoft.com/office/drawing/2014/main" id="{C55B9487-1CF5-1664-5184-996AAEFEFD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906755"/>
            <a:ext cx="10798176" cy="1051914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kern="1200" cap="all" spc="30" baseline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Data Exploration</a:t>
            </a: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DD125058-0649-8207-D87A-CF6AFD202D19}"/>
              </a:ext>
            </a:extLst>
          </p:cNvPr>
          <p:cNvSpPr>
            <a:spLocks/>
          </p:cNvSpPr>
          <p:nvPr/>
        </p:nvSpPr>
        <p:spPr>
          <a:xfrm>
            <a:off x="1729178" y="5851234"/>
            <a:ext cx="3516967" cy="282866"/>
          </a:xfrm>
          <a:prstGeom prst="rect">
            <a:avLst/>
          </a:prstGeom>
        </p:spPr>
        <p:txBody>
          <a:bodyPr/>
          <a:lstStyle/>
          <a:p>
            <a:pPr defTabSz="704088">
              <a:spcAft>
                <a:spcPts val="600"/>
              </a:spcAft>
            </a:pPr>
            <a:r>
              <a:rPr lang="en-US" sz="1386" dirty="0"/>
              <a:t>Distribution after merging the two sets </a:t>
            </a:r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4AE72487-976B-E57C-E976-66EA308C0B1B}"/>
              </a:ext>
            </a:extLst>
          </p:cNvPr>
          <p:cNvSpPr>
            <a:spLocks/>
          </p:cNvSpPr>
          <p:nvPr/>
        </p:nvSpPr>
        <p:spPr>
          <a:xfrm>
            <a:off x="9634020" y="5851234"/>
            <a:ext cx="520879" cy="282866"/>
          </a:xfrm>
          <a:prstGeom prst="rect">
            <a:avLst/>
          </a:prstGeom>
        </p:spPr>
        <p:txBody>
          <a:bodyPr/>
          <a:lstStyle/>
          <a:p>
            <a:pPr defTabSz="704088">
              <a:spcAft>
                <a:spcPts val="600"/>
              </a:spcAft>
            </a:pPr>
            <a:fld id="{0303F77D-1BEF-481A-B8C1-15974ED46EB7}" type="slidenum">
              <a:rPr lang="en-US" sz="1386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pPr defTabSz="704088">
                <a:spcAft>
                  <a:spcPts val="600"/>
                </a:spcAft>
              </a:pPr>
              <a:t>6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737A669-7FE7-AD4E-4692-9A6EAB1923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7280" y="1837425"/>
            <a:ext cx="6634478" cy="3771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191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F68B2C62-7648-4430-90D5-AE0F252AF1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AAD0195E-7F27-4D06-9427-0C121D721A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9D74C2FC-3228-4FC1-B97B-87AD35508D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5">
            <a:extLst>
              <a:ext uri="{FF2B5EF4-FFF2-40B4-BE49-F238E27FC236}">
                <a16:creationId xmlns:a16="http://schemas.microsoft.com/office/drawing/2014/main" id="{BE3AB7A6-D559-46CE-B539-B45ED58933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087" y="909638"/>
            <a:ext cx="10691813" cy="115561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i="0" u="none" strike="noStrike" kern="1200" cap="all" spc="30" baseline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Data Set Preprocessing for Deep Learning </a:t>
            </a:r>
            <a:endParaRPr lang="en-US" kern="1200" cap="all" spc="30" baseline="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C4BE8DA1-F707-4BCC-AE68-BCDD8918113C}"/>
              </a:ext>
            </a:extLst>
          </p:cNvPr>
          <p:cNvSpPr>
            <a:spLocks/>
          </p:cNvSpPr>
          <p:nvPr/>
        </p:nvSpPr>
        <p:spPr>
          <a:xfrm>
            <a:off x="1919404" y="2292350"/>
            <a:ext cx="3926949" cy="406060"/>
          </a:xfrm>
          <a:prstGeom prst="rect">
            <a:avLst/>
          </a:prstGeom>
        </p:spPr>
        <p:txBody>
          <a:bodyPr/>
          <a:lstStyle/>
          <a:p>
            <a:pPr defTabSz="704088">
              <a:spcAft>
                <a:spcPts val="600"/>
              </a:spcAft>
            </a:pPr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P</a:t>
            </a:r>
            <a:r>
              <a:rPr lang="en-US" sz="2000" kern="1200" dirty="0">
                <a:solidFill>
                  <a:schemeClr val="accent6">
                    <a:lumMod val="50000"/>
                  </a:schemeClr>
                </a:solidFill>
                <a:ea typeface="+mn-ea"/>
                <a:cs typeface="+mn-cs"/>
              </a:rPr>
              <a:t>reprocessing</a:t>
            </a:r>
            <a:r>
              <a:rPr lang="en-US" sz="2000" kern="1200" dirty="0">
                <a:solidFill>
                  <a:schemeClr val="accent6">
                    <a:lumMod val="50000"/>
                  </a:schemeClr>
                </a:solidFill>
                <a:latin typeface="Calibri" panose="020F0502020204030204" pitchFamily="34" charset="0"/>
                <a:ea typeface="+mn-ea"/>
                <a:cs typeface="+mn-cs"/>
              </a:rPr>
              <a:t> transformation:</a:t>
            </a:r>
            <a:endParaRPr lang="en-US" sz="20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10320AE5-EA43-4ACD-9065-4368B7CCF126}"/>
              </a:ext>
            </a:extLst>
          </p:cNvPr>
          <p:cNvSpPr>
            <a:spLocks/>
          </p:cNvSpPr>
          <p:nvPr/>
        </p:nvSpPr>
        <p:spPr>
          <a:xfrm>
            <a:off x="1919404" y="2714624"/>
            <a:ext cx="3927245" cy="2523428"/>
          </a:xfrm>
          <a:prstGeom prst="rect">
            <a:avLst/>
          </a:prstGeom>
        </p:spPr>
        <p:txBody>
          <a:bodyPr>
            <a:normAutofit/>
          </a:bodyPr>
          <a:lstStyle/>
          <a:p>
            <a:pPr defTabSz="704088">
              <a:spcAft>
                <a:spcPts val="600"/>
              </a:spcAft>
            </a:pPr>
            <a:endParaRPr lang="en-US" kern="1200" dirty="0">
              <a:solidFill>
                <a:srgbClr val="000000"/>
              </a:solidFill>
              <a:latin typeface="Candara" panose="020E0502030303020204" pitchFamily="34" charset="0"/>
            </a:endParaRPr>
          </a:p>
          <a:p>
            <a:pPr marL="285750" indent="-285750" defTabSz="704088"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kern="1200" dirty="0">
                <a:solidFill>
                  <a:srgbClr val="000000"/>
                </a:solidFill>
              </a:rPr>
              <a:t>Resizing the images </a:t>
            </a:r>
          </a:p>
          <a:p>
            <a:pPr marL="285750" indent="-285750" defTabSz="704088"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kern="1200" dirty="0">
                <a:solidFill>
                  <a:srgbClr val="000000"/>
                </a:solidFill>
              </a:rPr>
              <a:t>Transforming the image into a tensor. </a:t>
            </a:r>
          </a:p>
          <a:p>
            <a:pPr marL="285750" indent="-285750" defTabSz="704088"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kern="1200" dirty="0">
                <a:solidFill>
                  <a:srgbClr val="000000"/>
                </a:solidFill>
              </a:rPr>
              <a:t>Adjusting the channels</a:t>
            </a:r>
            <a:endParaRPr lang="en-US" b="0" i="0" u="none" strike="noStrike" baseline="0" dirty="0">
              <a:solidFill>
                <a:srgbClr val="000000"/>
              </a:solidFill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486CA4A0-99AD-4441-A943-86DA4838F254}"/>
              </a:ext>
            </a:extLst>
          </p:cNvPr>
          <p:cNvSpPr>
            <a:spLocks/>
          </p:cNvSpPr>
          <p:nvPr/>
        </p:nvSpPr>
        <p:spPr>
          <a:xfrm>
            <a:off x="6157178" y="2292350"/>
            <a:ext cx="4080708" cy="406060"/>
          </a:xfrm>
          <a:prstGeom prst="rect">
            <a:avLst/>
          </a:prstGeom>
        </p:spPr>
        <p:txBody>
          <a:bodyPr/>
          <a:lstStyle/>
          <a:p>
            <a:pPr defTabSz="704088">
              <a:spcAft>
                <a:spcPts val="600"/>
              </a:spcAft>
            </a:pPr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P</a:t>
            </a:r>
            <a:r>
              <a:rPr lang="en-US" sz="2000" kern="1200" dirty="0">
                <a:solidFill>
                  <a:schemeClr val="accent6">
                    <a:lumMod val="50000"/>
                  </a:schemeClr>
                </a:solidFill>
                <a:ea typeface="+mn-ea"/>
                <a:cs typeface="+mn-cs"/>
              </a:rPr>
              <a:t>reprocessing transformation for data augmentations </a:t>
            </a:r>
            <a:endParaRPr lang="en-US" sz="20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75960A7F-E4C9-41FC-AD08-55636BBE33BB}"/>
              </a:ext>
            </a:extLst>
          </p:cNvPr>
          <p:cNvSpPr>
            <a:spLocks/>
          </p:cNvSpPr>
          <p:nvPr/>
        </p:nvSpPr>
        <p:spPr>
          <a:xfrm>
            <a:off x="6156882" y="2714624"/>
            <a:ext cx="3927245" cy="2523428"/>
          </a:xfrm>
          <a:prstGeom prst="rect">
            <a:avLst/>
          </a:prstGeom>
        </p:spPr>
        <p:txBody>
          <a:bodyPr>
            <a:noAutofit/>
          </a:bodyPr>
          <a:lstStyle/>
          <a:p>
            <a:pPr defTabSz="704088">
              <a:spcAft>
                <a:spcPts val="600"/>
              </a:spcAft>
            </a:pPr>
            <a:endParaRPr lang="en-US" kern="1200" dirty="0">
              <a:solidFill>
                <a:schemeClr val="tx1"/>
              </a:solidFill>
              <a:ea typeface="+mn-ea"/>
              <a:cs typeface="+mn-cs"/>
            </a:endParaRPr>
          </a:p>
          <a:p>
            <a:pPr marL="285750" indent="-285750" defTabSz="704088"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kern="1200" dirty="0">
                <a:solidFill>
                  <a:schemeClr val="tx1"/>
                </a:solidFill>
                <a:ea typeface="+mn-ea"/>
                <a:cs typeface="+mn-cs"/>
              </a:rPr>
              <a:t> Resize the images </a:t>
            </a:r>
          </a:p>
          <a:p>
            <a:pPr marL="285750" indent="-285750" defTabSz="704088"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kern="1200" dirty="0">
                <a:solidFill>
                  <a:schemeClr val="tx1"/>
                </a:solidFill>
                <a:ea typeface="+mn-ea"/>
                <a:cs typeface="+mn-cs"/>
              </a:rPr>
              <a:t>Horizontally flip the image (50% chance).</a:t>
            </a:r>
          </a:p>
          <a:p>
            <a:pPr marL="285750" indent="-285750" defTabSz="704088"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kern="1200" dirty="0">
                <a:solidFill>
                  <a:schemeClr val="tx1"/>
                </a:solidFill>
                <a:ea typeface="+mn-ea"/>
                <a:cs typeface="+mn-cs"/>
              </a:rPr>
              <a:t>Randomly rotate </a:t>
            </a:r>
          </a:p>
          <a:p>
            <a:pPr marL="285750" indent="-285750" defTabSz="704088"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kern="1200" dirty="0">
                <a:solidFill>
                  <a:schemeClr val="tx1"/>
                </a:solidFill>
                <a:ea typeface="+mn-ea"/>
                <a:cs typeface="+mn-cs"/>
              </a:rPr>
              <a:t>Adjust the brightness and contrast, and the saturation </a:t>
            </a:r>
          </a:p>
          <a:p>
            <a:pPr marL="285750" indent="-285750" defTabSz="704088"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kern="1200" dirty="0">
                <a:solidFill>
                  <a:schemeClr val="tx1"/>
                </a:solidFill>
                <a:ea typeface="+mn-ea"/>
                <a:cs typeface="+mn-cs"/>
              </a:rPr>
              <a:t>Transform the image into tensor.</a:t>
            </a:r>
          </a:p>
          <a:p>
            <a:pPr marL="285750" indent="-285750" defTabSz="704088"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kern="1200" dirty="0">
                <a:solidFill>
                  <a:schemeClr val="tx1"/>
                </a:solidFill>
                <a:ea typeface="+mn-ea"/>
                <a:cs typeface="+mn-cs"/>
              </a:rPr>
              <a:t>Adjust the channels</a:t>
            </a:r>
            <a:endParaRPr lang="en-US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F2487E21-C525-4E38-A991-F2DA835E481C}"/>
              </a:ext>
            </a:extLst>
          </p:cNvPr>
          <p:cNvSpPr>
            <a:spLocks/>
          </p:cNvSpPr>
          <p:nvPr/>
        </p:nvSpPr>
        <p:spPr>
          <a:xfrm>
            <a:off x="9719601" y="5647855"/>
            <a:ext cx="518286" cy="281458"/>
          </a:xfrm>
          <a:prstGeom prst="rect">
            <a:avLst/>
          </a:prstGeom>
        </p:spPr>
        <p:txBody>
          <a:bodyPr/>
          <a:lstStyle/>
          <a:p>
            <a:pPr defTabSz="704088">
              <a:spcAft>
                <a:spcPts val="600"/>
              </a:spcAft>
            </a:pPr>
            <a:fld id="{E30AF5A0-43BB-4336-8627-9123B9144D80}" type="slidenum">
              <a:rPr lang="en-US" sz="1386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pPr defTabSz="704088">
                <a:spcAft>
                  <a:spcPts val="600"/>
                </a:spcAft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406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12" grpId="0"/>
      <p:bldP spid="21" grpId="0"/>
      <p:bldP spid="13" grpId="0"/>
      <p:bldP spid="1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3A69F91-46B0-D2B5-65B1-837032B5AF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2E57F3D-33BE-4306-87E6-2457637195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4672" y="722376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7B65F325-A235-C35A-42F7-49B66F216E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3090" y="907038"/>
            <a:ext cx="3799763" cy="148056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 cap="all" spc="30" baseline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Cross validation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499A4B4-0CDA-2AB3-7F9E-77ACBD903565}"/>
              </a:ext>
            </a:extLst>
          </p:cNvPr>
          <p:cNvSpPr txBox="1"/>
          <p:nvPr/>
        </p:nvSpPr>
        <p:spPr>
          <a:xfrm>
            <a:off x="704088" y="2387600"/>
            <a:ext cx="3799763" cy="37673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57150" indent="-285750">
              <a:lnSpc>
                <a:spcPct val="110000"/>
              </a:lnSpc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evaluate the performance of a     model on unseen data</a:t>
            </a:r>
          </a:p>
          <a:p>
            <a:pPr marL="285750" indent="-285750">
              <a:lnSpc>
                <a:spcPct val="110000"/>
              </a:lnSpc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ensure that the model selected for deployment is robust and generalizes well to new data </a:t>
            </a:r>
          </a:p>
          <a:p>
            <a:pPr marL="285750" indent="-285750">
              <a:lnSpc>
                <a:spcPct val="110000"/>
              </a:lnSpc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prevent overfitting </a:t>
            </a:r>
            <a:endParaRPr lang="en-US" dirty="0"/>
          </a:p>
        </p:txBody>
      </p:sp>
      <p:pic>
        <p:nvPicPr>
          <p:cNvPr id="6" name="Picture Placeholder 5" descr="A blue and orange rectangular boxes with black text&#10;&#10;Description automatically generated">
            <a:extLst>
              <a:ext uri="{FF2B5EF4-FFF2-40B4-BE49-F238E27FC236}">
                <a16:creationId xmlns:a16="http://schemas.microsoft.com/office/drawing/2014/main" id="{B99BF842-07FD-2F6F-B8E0-1821C488FBF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l="16894" r="16893" b="-1"/>
          <a:stretch/>
        </p:blipFill>
        <p:spPr>
          <a:xfrm>
            <a:off x="4981574" y="735286"/>
            <a:ext cx="6603701" cy="5419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598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C829919-7EF9-C288-3662-88583CC80B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61" name="Rectangle 60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40ADC89C-EB4E-4AA5-ABBD-448BEC5FA3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876800" y="723900"/>
            <a:ext cx="0" cy="544948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5EF90CA9-3200-B4A4-2623-BDE2FDEAB0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4088" y="555712"/>
            <a:ext cx="3721629" cy="561767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kern="1200" cap="all" spc="30" baseline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Transfer learning: </a:t>
            </a:r>
            <a:endParaRPr lang="en-US" kern="1200" cap="all" spc="30" baseline="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F61A5D5-874E-D994-9645-9C2F11D81923}"/>
              </a:ext>
            </a:extLst>
          </p:cNvPr>
          <p:cNvSpPr txBox="1"/>
          <p:nvPr/>
        </p:nvSpPr>
        <p:spPr>
          <a:xfrm>
            <a:off x="5576419" y="3368485"/>
            <a:ext cx="5920256" cy="28048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5715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Saving training time</a:t>
            </a:r>
          </a:p>
          <a:p>
            <a:pPr marL="5715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Better performance of neural networks</a:t>
            </a:r>
          </a:p>
          <a:p>
            <a:pPr marL="5715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Doesn’t require big datasets </a:t>
            </a:r>
            <a:endParaRPr lang="en-US" dirty="0"/>
          </a:p>
        </p:txBody>
      </p:sp>
      <p:pic>
        <p:nvPicPr>
          <p:cNvPr id="7" name="Picture Placeholder 6" descr="A diagram of a training&#10;&#10;Description automatically generated">
            <a:extLst>
              <a:ext uri="{FF2B5EF4-FFF2-40B4-BE49-F238E27FC236}">
                <a16:creationId xmlns:a16="http://schemas.microsoft.com/office/drawing/2014/main" id="{959D47D8-2944-D56F-AF48-550B0FD8A10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t="5545" r="2" b="2"/>
          <a:stretch/>
        </p:blipFill>
        <p:spPr>
          <a:xfrm>
            <a:off x="5672665" y="555712"/>
            <a:ext cx="5719230" cy="2568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13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theme/theme1.xml><?xml version="1.0" encoding="utf-8"?>
<a:theme xmlns:a="http://schemas.openxmlformats.org/drawingml/2006/main" name="ChronicleVTI">
  <a:themeElements>
    <a:clrScheme name="Chronicle">
      <a:dk1>
        <a:srgbClr val="000000"/>
      </a:dk1>
      <a:lt1>
        <a:srgbClr val="FFFFFF"/>
      </a:lt1>
      <a:dk2>
        <a:srgbClr val="1C1C32"/>
      </a:dk2>
      <a:lt2>
        <a:srgbClr val="F8F4F1"/>
      </a:lt2>
      <a:accent1>
        <a:srgbClr val="734B67"/>
      </a:accent1>
      <a:accent2>
        <a:srgbClr val="959EBB"/>
      </a:accent2>
      <a:accent3>
        <a:srgbClr val="596781"/>
      </a:accent3>
      <a:accent4>
        <a:srgbClr val="7F6E8C"/>
      </a:accent4>
      <a:accent5>
        <a:srgbClr val="DB9A8F"/>
      </a:accent5>
      <a:accent6>
        <a:srgbClr val="C29AB1"/>
      </a:accent6>
      <a:hlink>
        <a:srgbClr val="778BA2"/>
      </a:hlink>
      <a:folHlink>
        <a:srgbClr val="A27C99"/>
      </a:folHlink>
    </a:clrScheme>
    <a:fontScheme name="Custom 9">
      <a:majorFont>
        <a:latin typeface="Univers Condensed"/>
        <a:ea typeface=""/>
        <a:cs typeface=""/>
      </a:majorFont>
      <a:minorFont>
        <a:latin typeface="Calisto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hronicleVTI" id="{508E4D90-5116-4BF0-876B-3F422DD1F65F}" vid="{AA21DC3D-92A8-43A4-8358-ED428371CD5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E0F876D-ECAD-49DD-95DE-E4DA3D4E9CA1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4EC785CC-7DC7-486B-AC4F-90AD768E96A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59187C1-630C-405A-830B-EED062A49695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{CC7989AA-D280-4E1C-BD64-675B6FF67D1F}tf67498733_win32</Template>
  <TotalTime>455</TotalTime>
  <Words>740</Words>
  <Application>Microsoft Office PowerPoint</Application>
  <PresentationFormat>Widescreen</PresentationFormat>
  <Paragraphs>152</Paragraphs>
  <Slides>26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5" baseType="lpstr">
      <vt:lpstr>Arial</vt:lpstr>
      <vt:lpstr>Arial</vt:lpstr>
      <vt:lpstr>Calibri</vt:lpstr>
      <vt:lpstr>Calisto MT</vt:lpstr>
      <vt:lpstr>Candara</vt:lpstr>
      <vt:lpstr>Google Sans</vt:lpstr>
      <vt:lpstr>Univers Condensed</vt:lpstr>
      <vt:lpstr>Wingdings</vt:lpstr>
      <vt:lpstr>ChronicleVTI</vt:lpstr>
      <vt:lpstr> Classification of Alzheimer Disease stages in MRI Modality using Transfer learning </vt:lpstr>
      <vt:lpstr>Introduction</vt:lpstr>
      <vt:lpstr>   assess the effectiveness of prominent computer vision algorithms in the context of Alzheimer’s stages detection, utilizing a moderately-sized academic dataset focused on neuroimaging.     our objective is to conduct a comparative analysis of diverse models’ performance specifically within the realm of Alzheimer’s disease detection. </vt:lpstr>
      <vt:lpstr>Dataset exploration and description: </vt:lpstr>
      <vt:lpstr>Data Exploration</vt:lpstr>
      <vt:lpstr>Data Exploration</vt:lpstr>
      <vt:lpstr>Data Set Preprocessing for Deep Learning </vt:lpstr>
      <vt:lpstr>Cross validation</vt:lpstr>
      <vt:lpstr>Transfer learning: </vt:lpstr>
      <vt:lpstr>Vgg16</vt:lpstr>
      <vt:lpstr>EfficientNetB1</vt:lpstr>
      <vt:lpstr>ReSNET50 </vt:lpstr>
      <vt:lpstr>Grad cam </vt:lpstr>
      <vt:lpstr>Results &amp; Discussion: . </vt:lpstr>
      <vt:lpstr>Cross-validation results of training the models</vt:lpstr>
      <vt:lpstr>Cross validation average scores</vt:lpstr>
      <vt:lpstr>Models’ average scores in final model</vt:lpstr>
      <vt:lpstr>Models’ average scores using augmentation </vt:lpstr>
      <vt:lpstr>Models’ curves comparison with and without augmented data</vt:lpstr>
      <vt:lpstr>Observation :</vt:lpstr>
      <vt:lpstr>Models’ confusion matrices comparison with and without augmentation.</vt:lpstr>
      <vt:lpstr>Stages of works</vt:lpstr>
      <vt:lpstr>Grad cam results :</vt:lpstr>
      <vt:lpstr>Project Details </vt:lpstr>
      <vt:lpstr>Summary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Classification of Alzheimer Disease stages in MRI Modality using Transfer learning </dc:title>
  <dc:creator>batoul khalil</dc:creator>
  <cp:lastModifiedBy>batoul khalil</cp:lastModifiedBy>
  <cp:revision>3</cp:revision>
  <dcterms:created xsi:type="dcterms:W3CDTF">2024-02-19T17:15:31Z</dcterms:created>
  <dcterms:modified xsi:type="dcterms:W3CDTF">2024-02-20T13:15:08Z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